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7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87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3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79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78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1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8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24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04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930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8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50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0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50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1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4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5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74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E6A41-4823-FA4F-8832-44F39C395A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F7EF6-3B7B-F147-8A43-9B0B512585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C3184D8-0850-D640-BC8C-CA50C3D8D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A66B1AF-ECA2-0A43-88A0-3AF20A1AD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084" y="539339"/>
            <a:ext cx="5969073" cy="332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05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ED5A7-9C5C-D740-9BEB-9C3C05BF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1FD2434-67E1-634E-A1F5-B8B8938C91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452718"/>
            <a:ext cx="9404723" cy="5795682"/>
          </a:xfrm>
        </p:spPr>
      </p:pic>
    </p:spTree>
    <p:extLst>
      <p:ext uri="{BB962C8B-B14F-4D97-AF65-F5344CB8AC3E}">
        <p14:creationId xmlns:p14="http://schemas.microsoft.com/office/powerpoint/2010/main" val="94943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7049D-7AB2-274E-935E-6BB297C7E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503710-725F-2049-8288-2544AB0D00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0" y="452718"/>
            <a:ext cx="9404723" cy="5795682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3E2FDFA-B18B-5E4A-985F-8FC8998BD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350" y="2555424"/>
            <a:ext cx="8325097" cy="369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2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9EEDD-EA4E-6E45-ABDC-CDFC63DA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B9EFA82-AB5C-5747-9B9D-AFD163722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2" y="452718"/>
            <a:ext cx="9404722" cy="5795682"/>
          </a:xfrm>
        </p:spPr>
      </p:pic>
    </p:spTree>
    <p:extLst>
      <p:ext uri="{BB962C8B-B14F-4D97-AF65-F5344CB8AC3E}">
        <p14:creationId xmlns:p14="http://schemas.microsoft.com/office/powerpoint/2010/main" val="225660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9F14B-3E10-A448-8EB1-FDBE0937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7050117-D5C1-E84C-B1D4-2789EF6EEF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844" y="452718"/>
            <a:ext cx="9760033" cy="5795682"/>
          </a:xfrm>
        </p:spPr>
      </p:pic>
    </p:spTree>
    <p:extLst>
      <p:ext uri="{BB962C8B-B14F-4D97-AF65-F5344CB8AC3E}">
        <p14:creationId xmlns:p14="http://schemas.microsoft.com/office/powerpoint/2010/main" val="147984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FA02D-EAF7-8045-AB0C-AC2F53634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7D20D5E-5919-D745-9C20-49EE5D2D1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656" y="452718"/>
            <a:ext cx="9504177" cy="5952564"/>
          </a:xfrm>
        </p:spPr>
      </p:pic>
    </p:spTree>
    <p:extLst>
      <p:ext uri="{BB962C8B-B14F-4D97-AF65-F5344CB8AC3E}">
        <p14:creationId xmlns:p14="http://schemas.microsoft.com/office/powerpoint/2010/main" val="16694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1F9B6-6119-AD4D-BEF5-7E451717A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897" y="2728735"/>
            <a:ext cx="9404723" cy="1400530"/>
          </a:xfrm>
        </p:spPr>
        <p:txBody>
          <a:bodyPr/>
          <a:lstStyle/>
          <a:p>
            <a:r>
              <a:rPr lang="en-US" sz="960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2054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Kulwinder Kaur</dc:creator>
  <cp:lastModifiedBy>Kulwinder Kaur</cp:lastModifiedBy>
  <cp:revision>2</cp:revision>
  <dcterms:created xsi:type="dcterms:W3CDTF">2020-07-24T19:07:36Z</dcterms:created>
  <dcterms:modified xsi:type="dcterms:W3CDTF">2020-07-29T10:45:10Z</dcterms:modified>
</cp:coreProperties>
</file>