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CAB3A4-C1EA-48E0-8577-79917ECCBC25}" type="doc">
      <dgm:prSet loTypeId="urn:microsoft.com/office/officeart/2008/layout/HalfCircleOrganizationChart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781D42-EFFE-4E71-8EA4-F662477C2388}">
      <dgm:prSet phldrT="[Text]"/>
      <dgm:spPr/>
      <dgm:t>
        <a:bodyPr/>
        <a:lstStyle/>
        <a:p>
          <a:r>
            <a:rPr lang="en-US" b="1" dirty="0" smtClean="0">
              <a:solidFill>
                <a:srgbClr val="FFC000"/>
              </a:solidFill>
            </a:rPr>
            <a:t>Contract Act</a:t>
          </a:r>
          <a:endParaRPr lang="en-US" b="1" dirty="0">
            <a:solidFill>
              <a:srgbClr val="FFC000"/>
            </a:solidFill>
          </a:endParaRPr>
        </a:p>
      </dgm:t>
    </dgm:pt>
    <dgm:pt modelId="{09FAA791-AF69-4701-8577-EC082D05CD35}" type="parTrans" cxnId="{ACBB9814-9CBD-4167-A103-29A0AF33675B}">
      <dgm:prSet/>
      <dgm:spPr/>
      <dgm:t>
        <a:bodyPr/>
        <a:lstStyle/>
        <a:p>
          <a:endParaRPr lang="en-US"/>
        </a:p>
      </dgm:t>
    </dgm:pt>
    <dgm:pt modelId="{B816DFC7-A39C-4302-A5AB-C929AC84CDD8}" type="sibTrans" cxnId="{ACBB9814-9CBD-4167-A103-29A0AF33675B}">
      <dgm:prSet/>
      <dgm:spPr/>
      <dgm:t>
        <a:bodyPr/>
        <a:lstStyle/>
        <a:p>
          <a:endParaRPr lang="en-US"/>
        </a:p>
      </dgm:t>
    </dgm:pt>
    <dgm:pt modelId="{3DAFCB5C-DE5C-463F-8485-4DEBD62F8439}">
      <dgm:prSet phldrT="[Text]"/>
      <dgm:spPr/>
      <dgm:t>
        <a:bodyPr/>
        <a:lstStyle/>
        <a:p>
          <a:r>
            <a:rPr lang="en-US" b="1" dirty="0" smtClean="0"/>
            <a:t>General Principal (Section 1-75)</a:t>
          </a:r>
          <a:endParaRPr lang="en-US" b="1" dirty="0"/>
        </a:p>
      </dgm:t>
    </dgm:pt>
    <dgm:pt modelId="{86A9BBD2-6760-40CE-A626-A4AC26A1A96B}" type="parTrans" cxnId="{6A5CE12A-4F10-4B74-9A77-9189D8225D2E}">
      <dgm:prSet/>
      <dgm:spPr/>
      <dgm:t>
        <a:bodyPr/>
        <a:lstStyle/>
        <a:p>
          <a:endParaRPr lang="en-US" b="1"/>
        </a:p>
      </dgm:t>
    </dgm:pt>
    <dgm:pt modelId="{09CDF0B8-8165-45AE-A414-BEF75012ACFC}" type="sibTrans" cxnId="{6A5CE12A-4F10-4B74-9A77-9189D8225D2E}">
      <dgm:prSet/>
      <dgm:spPr/>
      <dgm:t>
        <a:bodyPr/>
        <a:lstStyle/>
        <a:p>
          <a:endParaRPr lang="en-US"/>
        </a:p>
      </dgm:t>
    </dgm:pt>
    <dgm:pt modelId="{2A7F13B1-D5A1-4E42-BBC6-30DBA5F8E881}">
      <dgm:prSet phldrT="[Text]"/>
      <dgm:spPr/>
      <dgm:t>
        <a:bodyPr/>
        <a:lstStyle/>
        <a:p>
          <a:r>
            <a:rPr lang="en-US" b="1" dirty="0" smtClean="0"/>
            <a:t>Sales of Goods (Section 76-123)</a:t>
          </a:r>
          <a:endParaRPr lang="en-US" b="1" dirty="0"/>
        </a:p>
      </dgm:t>
    </dgm:pt>
    <dgm:pt modelId="{D27C5ABB-30DB-426A-8212-B41BED152B8C}" type="parTrans" cxnId="{655583F0-A4F7-4922-806D-6732D6AF422F}">
      <dgm:prSet/>
      <dgm:spPr/>
      <dgm:t>
        <a:bodyPr/>
        <a:lstStyle/>
        <a:p>
          <a:endParaRPr lang="en-US" b="1"/>
        </a:p>
      </dgm:t>
    </dgm:pt>
    <dgm:pt modelId="{E582D60C-CFD6-4422-89A9-7BC1D1350E6E}" type="sibTrans" cxnId="{655583F0-A4F7-4922-806D-6732D6AF422F}">
      <dgm:prSet/>
      <dgm:spPr/>
      <dgm:t>
        <a:bodyPr/>
        <a:lstStyle/>
        <a:p>
          <a:endParaRPr lang="en-US"/>
        </a:p>
      </dgm:t>
    </dgm:pt>
    <dgm:pt modelId="{113878AD-A4EC-4F9B-8698-5087028CA94E}">
      <dgm:prSet phldrT="[Text]"/>
      <dgm:spPr/>
      <dgm:t>
        <a:bodyPr/>
        <a:lstStyle/>
        <a:p>
          <a:r>
            <a:rPr lang="en-US" b="1" dirty="0" smtClean="0"/>
            <a:t>Special Contract (Section 124-238)</a:t>
          </a:r>
          <a:endParaRPr lang="en-US" b="1" dirty="0"/>
        </a:p>
      </dgm:t>
    </dgm:pt>
    <dgm:pt modelId="{808A8AC9-4662-43E0-8FF3-99E9A6238CAC}" type="parTrans" cxnId="{D5696A31-F8A8-4AA1-BD6C-A2EF4C425C0A}">
      <dgm:prSet/>
      <dgm:spPr/>
      <dgm:t>
        <a:bodyPr/>
        <a:lstStyle/>
        <a:p>
          <a:endParaRPr lang="en-US" b="1"/>
        </a:p>
      </dgm:t>
    </dgm:pt>
    <dgm:pt modelId="{870EBACB-F680-4858-9033-3CD166B9C280}" type="sibTrans" cxnId="{D5696A31-F8A8-4AA1-BD6C-A2EF4C425C0A}">
      <dgm:prSet/>
      <dgm:spPr/>
      <dgm:t>
        <a:bodyPr/>
        <a:lstStyle/>
        <a:p>
          <a:endParaRPr lang="en-US"/>
        </a:p>
      </dgm:t>
    </dgm:pt>
    <dgm:pt modelId="{7D569382-C8F7-46E1-8FA9-A5902F666AB3}">
      <dgm:prSet/>
      <dgm:spPr/>
      <dgm:t>
        <a:bodyPr/>
        <a:lstStyle/>
        <a:p>
          <a:r>
            <a:rPr lang="en-US" b="1" dirty="0" smtClean="0"/>
            <a:t>Related to Partnership (Section 239-266)</a:t>
          </a:r>
          <a:endParaRPr lang="en-US" b="1" dirty="0"/>
        </a:p>
      </dgm:t>
    </dgm:pt>
    <dgm:pt modelId="{A63891C2-C3FA-415A-B053-BF06B6DEC53E}" type="parTrans" cxnId="{693D0205-202A-4F7D-9B91-46E2D57E8AAD}">
      <dgm:prSet/>
      <dgm:spPr/>
      <dgm:t>
        <a:bodyPr/>
        <a:lstStyle/>
        <a:p>
          <a:endParaRPr lang="en-US" b="1"/>
        </a:p>
      </dgm:t>
    </dgm:pt>
    <dgm:pt modelId="{2D99C32F-52CA-4774-9374-1FEA12D8F59C}" type="sibTrans" cxnId="{693D0205-202A-4F7D-9B91-46E2D57E8AAD}">
      <dgm:prSet/>
      <dgm:spPr/>
      <dgm:t>
        <a:bodyPr/>
        <a:lstStyle/>
        <a:p>
          <a:endParaRPr lang="en-US"/>
        </a:p>
      </dgm:t>
    </dgm:pt>
    <dgm:pt modelId="{15D0730D-358A-4DE6-AD0D-3CA54A441694}" type="pres">
      <dgm:prSet presAssocID="{7ECAB3A4-C1EA-48E0-8577-79917ECCBC25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0605174-FE9E-4EA3-83CE-95C52807ACF2}" type="pres">
      <dgm:prSet presAssocID="{9A781D42-EFFE-4E71-8EA4-F662477C2388}" presName="hierRoot1" presStyleCnt="0">
        <dgm:presLayoutVars>
          <dgm:hierBranch val="init"/>
        </dgm:presLayoutVars>
      </dgm:prSet>
      <dgm:spPr/>
    </dgm:pt>
    <dgm:pt modelId="{17349641-0520-4479-BA87-D0281FFB3B8E}" type="pres">
      <dgm:prSet presAssocID="{9A781D42-EFFE-4E71-8EA4-F662477C2388}" presName="rootComposite1" presStyleCnt="0"/>
      <dgm:spPr/>
    </dgm:pt>
    <dgm:pt modelId="{73829DF3-2F2C-42ED-83EE-A5E58A85EA29}" type="pres">
      <dgm:prSet presAssocID="{9A781D42-EFFE-4E71-8EA4-F662477C2388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81F377-9FCF-45BD-A4CB-183B31780DE0}" type="pres">
      <dgm:prSet presAssocID="{9A781D42-EFFE-4E71-8EA4-F662477C2388}" presName="topArc1" presStyleLbl="parChTrans1D1" presStyleIdx="0" presStyleCnt="10"/>
      <dgm:spPr/>
    </dgm:pt>
    <dgm:pt modelId="{348E1634-6F9B-426F-B6DD-F33D85EAF3DE}" type="pres">
      <dgm:prSet presAssocID="{9A781D42-EFFE-4E71-8EA4-F662477C2388}" presName="bottomArc1" presStyleLbl="parChTrans1D1" presStyleIdx="1" presStyleCnt="10"/>
      <dgm:spPr/>
    </dgm:pt>
    <dgm:pt modelId="{BAF91E10-BAE7-40EA-A915-9955AED0B8B8}" type="pres">
      <dgm:prSet presAssocID="{9A781D42-EFFE-4E71-8EA4-F662477C2388}" presName="topConnNode1" presStyleLbl="node1" presStyleIdx="0" presStyleCnt="0"/>
      <dgm:spPr/>
      <dgm:t>
        <a:bodyPr/>
        <a:lstStyle/>
        <a:p>
          <a:endParaRPr lang="en-US"/>
        </a:p>
      </dgm:t>
    </dgm:pt>
    <dgm:pt modelId="{036491BB-74F7-4C2F-BD8E-20B4F4DA3363}" type="pres">
      <dgm:prSet presAssocID="{9A781D42-EFFE-4E71-8EA4-F662477C2388}" presName="hierChild2" presStyleCnt="0"/>
      <dgm:spPr/>
    </dgm:pt>
    <dgm:pt modelId="{2607BFD6-3359-42B2-B367-0D78D39B3162}" type="pres">
      <dgm:prSet presAssocID="{86A9BBD2-6760-40CE-A626-A4AC26A1A96B}" presName="Name28" presStyleLbl="parChTrans1D2" presStyleIdx="0" presStyleCnt="4"/>
      <dgm:spPr/>
      <dgm:t>
        <a:bodyPr/>
        <a:lstStyle/>
        <a:p>
          <a:endParaRPr lang="en-US"/>
        </a:p>
      </dgm:t>
    </dgm:pt>
    <dgm:pt modelId="{F37DE7D3-8C06-434D-B666-31F95FE53035}" type="pres">
      <dgm:prSet presAssocID="{3DAFCB5C-DE5C-463F-8485-4DEBD62F8439}" presName="hierRoot2" presStyleCnt="0">
        <dgm:presLayoutVars>
          <dgm:hierBranch val="init"/>
        </dgm:presLayoutVars>
      </dgm:prSet>
      <dgm:spPr/>
    </dgm:pt>
    <dgm:pt modelId="{DCFA7847-3649-4ED0-A3D0-38F562406D46}" type="pres">
      <dgm:prSet presAssocID="{3DAFCB5C-DE5C-463F-8485-4DEBD62F8439}" presName="rootComposite2" presStyleCnt="0"/>
      <dgm:spPr/>
    </dgm:pt>
    <dgm:pt modelId="{26CFE614-4BB9-4E5A-941A-D33174D4CD26}" type="pres">
      <dgm:prSet presAssocID="{3DAFCB5C-DE5C-463F-8485-4DEBD62F8439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1F8067-0D6A-4CCB-8856-598683246C73}" type="pres">
      <dgm:prSet presAssocID="{3DAFCB5C-DE5C-463F-8485-4DEBD62F8439}" presName="topArc2" presStyleLbl="parChTrans1D1" presStyleIdx="2" presStyleCnt="10"/>
      <dgm:spPr/>
    </dgm:pt>
    <dgm:pt modelId="{D4159F6A-DB99-4CA8-9731-0010B494E648}" type="pres">
      <dgm:prSet presAssocID="{3DAFCB5C-DE5C-463F-8485-4DEBD62F8439}" presName="bottomArc2" presStyleLbl="parChTrans1D1" presStyleIdx="3" presStyleCnt="10"/>
      <dgm:spPr/>
    </dgm:pt>
    <dgm:pt modelId="{10EFF16E-9A1E-43D7-9560-8407A8B420F6}" type="pres">
      <dgm:prSet presAssocID="{3DAFCB5C-DE5C-463F-8485-4DEBD62F8439}" presName="topConnNode2" presStyleLbl="node2" presStyleIdx="0" presStyleCnt="0"/>
      <dgm:spPr/>
      <dgm:t>
        <a:bodyPr/>
        <a:lstStyle/>
        <a:p>
          <a:endParaRPr lang="en-US"/>
        </a:p>
      </dgm:t>
    </dgm:pt>
    <dgm:pt modelId="{1C44280B-1451-4590-A258-6B204E9C00C7}" type="pres">
      <dgm:prSet presAssocID="{3DAFCB5C-DE5C-463F-8485-4DEBD62F8439}" presName="hierChild4" presStyleCnt="0"/>
      <dgm:spPr/>
    </dgm:pt>
    <dgm:pt modelId="{E0A83B7A-58D2-40D3-843E-40A51799F9B4}" type="pres">
      <dgm:prSet presAssocID="{3DAFCB5C-DE5C-463F-8485-4DEBD62F8439}" presName="hierChild5" presStyleCnt="0"/>
      <dgm:spPr/>
    </dgm:pt>
    <dgm:pt modelId="{E07B5908-2A4E-49EE-A492-5EB84DBE740D}" type="pres">
      <dgm:prSet presAssocID="{D27C5ABB-30DB-426A-8212-B41BED152B8C}" presName="Name28" presStyleLbl="parChTrans1D2" presStyleIdx="1" presStyleCnt="4"/>
      <dgm:spPr/>
      <dgm:t>
        <a:bodyPr/>
        <a:lstStyle/>
        <a:p>
          <a:endParaRPr lang="en-US"/>
        </a:p>
      </dgm:t>
    </dgm:pt>
    <dgm:pt modelId="{3598FFD0-2C3F-4FD2-8AFA-A9CE4284188F}" type="pres">
      <dgm:prSet presAssocID="{2A7F13B1-D5A1-4E42-BBC6-30DBA5F8E881}" presName="hierRoot2" presStyleCnt="0">
        <dgm:presLayoutVars>
          <dgm:hierBranch val="init"/>
        </dgm:presLayoutVars>
      </dgm:prSet>
      <dgm:spPr/>
    </dgm:pt>
    <dgm:pt modelId="{364D35CF-17C1-4736-B007-3AE62B387E36}" type="pres">
      <dgm:prSet presAssocID="{2A7F13B1-D5A1-4E42-BBC6-30DBA5F8E881}" presName="rootComposite2" presStyleCnt="0"/>
      <dgm:spPr/>
    </dgm:pt>
    <dgm:pt modelId="{C18834F3-44AD-499A-ACCF-DF4BF7AB3C4B}" type="pres">
      <dgm:prSet presAssocID="{2A7F13B1-D5A1-4E42-BBC6-30DBA5F8E881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90FC00-1AB5-4BDF-AECD-81AEFD535431}" type="pres">
      <dgm:prSet presAssocID="{2A7F13B1-D5A1-4E42-BBC6-30DBA5F8E881}" presName="topArc2" presStyleLbl="parChTrans1D1" presStyleIdx="4" presStyleCnt="10"/>
      <dgm:spPr/>
    </dgm:pt>
    <dgm:pt modelId="{D05EFF59-9632-4218-8902-9D8870D30481}" type="pres">
      <dgm:prSet presAssocID="{2A7F13B1-D5A1-4E42-BBC6-30DBA5F8E881}" presName="bottomArc2" presStyleLbl="parChTrans1D1" presStyleIdx="5" presStyleCnt="10"/>
      <dgm:spPr/>
    </dgm:pt>
    <dgm:pt modelId="{372128C9-1494-4263-8946-C5E57A26E0A8}" type="pres">
      <dgm:prSet presAssocID="{2A7F13B1-D5A1-4E42-BBC6-30DBA5F8E881}" presName="topConnNode2" presStyleLbl="node2" presStyleIdx="0" presStyleCnt="0"/>
      <dgm:spPr/>
      <dgm:t>
        <a:bodyPr/>
        <a:lstStyle/>
        <a:p>
          <a:endParaRPr lang="en-US"/>
        </a:p>
      </dgm:t>
    </dgm:pt>
    <dgm:pt modelId="{9ED995BF-8D45-4249-AE16-679C1A5B101B}" type="pres">
      <dgm:prSet presAssocID="{2A7F13B1-D5A1-4E42-BBC6-30DBA5F8E881}" presName="hierChild4" presStyleCnt="0"/>
      <dgm:spPr/>
    </dgm:pt>
    <dgm:pt modelId="{594A897B-438A-4B58-941A-85D8A8277740}" type="pres">
      <dgm:prSet presAssocID="{2A7F13B1-D5A1-4E42-BBC6-30DBA5F8E881}" presName="hierChild5" presStyleCnt="0"/>
      <dgm:spPr/>
    </dgm:pt>
    <dgm:pt modelId="{660E2A0D-8431-44BA-BFE7-B00F6199C768}" type="pres">
      <dgm:prSet presAssocID="{808A8AC9-4662-43E0-8FF3-99E9A6238CAC}" presName="Name28" presStyleLbl="parChTrans1D2" presStyleIdx="2" presStyleCnt="4"/>
      <dgm:spPr/>
      <dgm:t>
        <a:bodyPr/>
        <a:lstStyle/>
        <a:p>
          <a:endParaRPr lang="en-US"/>
        </a:p>
      </dgm:t>
    </dgm:pt>
    <dgm:pt modelId="{398D0B8C-C327-4740-99F2-098EEB6CF751}" type="pres">
      <dgm:prSet presAssocID="{113878AD-A4EC-4F9B-8698-5087028CA94E}" presName="hierRoot2" presStyleCnt="0">
        <dgm:presLayoutVars>
          <dgm:hierBranch val="init"/>
        </dgm:presLayoutVars>
      </dgm:prSet>
      <dgm:spPr/>
    </dgm:pt>
    <dgm:pt modelId="{3B8C1F11-100F-401A-BE97-03CC2781C065}" type="pres">
      <dgm:prSet presAssocID="{113878AD-A4EC-4F9B-8698-5087028CA94E}" presName="rootComposite2" presStyleCnt="0"/>
      <dgm:spPr/>
    </dgm:pt>
    <dgm:pt modelId="{7ECB1FFA-8E29-4CF7-9929-71D0FE95D3C4}" type="pres">
      <dgm:prSet presAssocID="{113878AD-A4EC-4F9B-8698-5087028CA94E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E87C7A-805A-48C9-A023-15034A8A8628}" type="pres">
      <dgm:prSet presAssocID="{113878AD-A4EC-4F9B-8698-5087028CA94E}" presName="topArc2" presStyleLbl="parChTrans1D1" presStyleIdx="6" presStyleCnt="10"/>
      <dgm:spPr/>
    </dgm:pt>
    <dgm:pt modelId="{05926B9A-16B1-4F4C-8121-114954283DD8}" type="pres">
      <dgm:prSet presAssocID="{113878AD-A4EC-4F9B-8698-5087028CA94E}" presName="bottomArc2" presStyleLbl="parChTrans1D1" presStyleIdx="7" presStyleCnt="10"/>
      <dgm:spPr/>
    </dgm:pt>
    <dgm:pt modelId="{12F6EAF3-5E11-4B9D-B399-EF22CDADEA03}" type="pres">
      <dgm:prSet presAssocID="{113878AD-A4EC-4F9B-8698-5087028CA94E}" presName="topConnNode2" presStyleLbl="node2" presStyleIdx="0" presStyleCnt="0"/>
      <dgm:spPr/>
      <dgm:t>
        <a:bodyPr/>
        <a:lstStyle/>
        <a:p>
          <a:endParaRPr lang="en-US"/>
        </a:p>
      </dgm:t>
    </dgm:pt>
    <dgm:pt modelId="{835683EC-D431-4E4C-9FAD-AB96DBA2DE9B}" type="pres">
      <dgm:prSet presAssocID="{113878AD-A4EC-4F9B-8698-5087028CA94E}" presName="hierChild4" presStyleCnt="0"/>
      <dgm:spPr/>
    </dgm:pt>
    <dgm:pt modelId="{5EBFBBBA-ECAE-425F-A980-5F747413DAD7}" type="pres">
      <dgm:prSet presAssocID="{113878AD-A4EC-4F9B-8698-5087028CA94E}" presName="hierChild5" presStyleCnt="0"/>
      <dgm:spPr/>
    </dgm:pt>
    <dgm:pt modelId="{7FBE480E-56CB-4B05-8A0F-D382F66E2705}" type="pres">
      <dgm:prSet presAssocID="{A63891C2-C3FA-415A-B053-BF06B6DEC53E}" presName="Name28" presStyleLbl="parChTrans1D2" presStyleIdx="3" presStyleCnt="4"/>
      <dgm:spPr/>
      <dgm:t>
        <a:bodyPr/>
        <a:lstStyle/>
        <a:p>
          <a:endParaRPr lang="en-US"/>
        </a:p>
      </dgm:t>
    </dgm:pt>
    <dgm:pt modelId="{8C00BA1D-CD94-46AE-85FE-7C0B9A419BB5}" type="pres">
      <dgm:prSet presAssocID="{7D569382-C8F7-46E1-8FA9-A5902F666AB3}" presName="hierRoot2" presStyleCnt="0">
        <dgm:presLayoutVars>
          <dgm:hierBranch val="init"/>
        </dgm:presLayoutVars>
      </dgm:prSet>
      <dgm:spPr/>
    </dgm:pt>
    <dgm:pt modelId="{CD9C9DBA-D4CF-4721-8564-FDEB67003C84}" type="pres">
      <dgm:prSet presAssocID="{7D569382-C8F7-46E1-8FA9-A5902F666AB3}" presName="rootComposite2" presStyleCnt="0"/>
      <dgm:spPr/>
    </dgm:pt>
    <dgm:pt modelId="{A8EDA5E2-0914-4ABF-ACA4-AED86E7F0327}" type="pres">
      <dgm:prSet presAssocID="{7D569382-C8F7-46E1-8FA9-A5902F666AB3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69E21A-CC1C-4307-BB90-60AA7B9C35A7}" type="pres">
      <dgm:prSet presAssocID="{7D569382-C8F7-46E1-8FA9-A5902F666AB3}" presName="topArc2" presStyleLbl="parChTrans1D1" presStyleIdx="8" presStyleCnt="10"/>
      <dgm:spPr/>
    </dgm:pt>
    <dgm:pt modelId="{BEC183C2-4928-44F7-A730-CA7E346FE525}" type="pres">
      <dgm:prSet presAssocID="{7D569382-C8F7-46E1-8FA9-A5902F666AB3}" presName="bottomArc2" presStyleLbl="parChTrans1D1" presStyleIdx="9" presStyleCnt="10"/>
      <dgm:spPr/>
    </dgm:pt>
    <dgm:pt modelId="{279CA2D3-A54A-48AC-BC21-1E05606408D8}" type="pres">
      <dgm:prSet presAssocID="{7D569382-C8F7-46E1-8FA9-A5902F666AB3}" presName="topConnNode2" presStyleLbl="node2" presStyleIdx="0" presStyleCnt="0"/>
      <dgm:spPr/>
      <dgm:t>
        <a:bodyPr/>
        <a:lstStyle/>
        <a:p>
          <a:endParaRPr lang="en-US"/>
        </a:p>
      </dgm:t>
    </dgm:pt>
    <dgm:pt modelId="{17128182-25E3-49FC-9C52-C8962A924C21}" type="pres">
      <dgm:prSet presAssocID="{7D569382-C8F7-46E1-8FA9-A5902F666AB3}" presName="hierChild4" presStyleCnt="0"/>
      <dgm:spPr/>
    </dgm:pt>
    <dgm:pt modelId="{2416ADA8-B365-470C-9B24-EAD0C3D2A3D7}" type="pres">
      <dgm:prSet presAssocID="{7D569382-C8F7-46E1-8FA9-A5902F666AB3}" presName="hierChild5" presStyleCnt="0"/>
      <dgm:spPr/>
    </dgm:pt>
    <dgm:pt modelId="{A2C3DF15-686B-4F5A-982F-7A0916370CCE}" type="pres">
      <dgm:prSet presAssocID="{9A781D42-EFFE-4E71-8EA4-F662477C2388}" presName="hierChild3" presStyleCnt="0"/>
      <dgm:spPr/>
    </dgm:pt>
  </dgm:ptLst>
  <dgm:cxnLst>
    <dgm:cxn modelId="{1E1E421B-CDFB-4935-A9FF-129B67F59337}" type="presOf" srcId="{3DAFCB5C-DE5C-463F-8485-4DEBD62F8439}" destId="{10EFF16E-9A1E-43D7-9560-8407A8B420F6}" srcOrd="1" destOrd="0" presId="urn:microsoft.com/office/officeart/2008/layout/HalfCircleOrganizationChart"/>
    <dgm:cxn modelId="{42603477-AB6B-49C9-BC0A-049A5722C370}" type="presOf" srcId="{113878AD-A4EC-4F9B-8698-5087028CA94E}" destId="{7ECB1FFA-8E29-4CF7-9929-71D0FE95D3C4}" srcOrd="0" destOrd="0" presId="urn:microsoft.com/office/officeart/2008/layout/HalfCircleOrganizationChart"/>
    <dgm:cxn modelId="{BFB25596-2B73-461B-BEB8-36961FAF17F5}" type="presOf" srcId="{2A7F13B1-D5A1-4E42-BBC6-30DBA5F8E881}" destId="{372128C9-1494-4263-8946-C5E57A26E0A8}" srcOrd="1" destOrd="0" presId="urn:microsoft.com/office/officeart/2008/layout/HalfCircleOrganizationChart"/>
    <dgm:cxn modelId="{834F6A35-8F01-4BB1-955A-2114CCC04F67}" type="presOf" srcId="{7D569382-C8F7-46E1-8FA9-A5902F666AB3}" destId="{279CA2D3-A54A-48AC-BC21-1E05606408D8}" srcOrd="1" destOrd="0" presId="urn:microsoft.com/office/officeart/2008/layout/HalfCircleOrganizationChart"/>
    <dgm:cxn modelId="{D5696A31-F8A8-4AA1-BD6C-A2EF4C425C0A}" srcId="{9A781D42-EFFE-4E71-8EA4-F662477C2388}" destId="{113878AD-A4EC-4F9B-8698-5087028CA94E}" srcOrd="2" destOrd="0" parTransId="{808A8AC9-4662-43E0-8FF3-99E9A6238CAC}" sibTransId="{870EBACB-F680-4858-9033-3CD166B9C280}"/>
    <dgm:cxn modelId="{6A5CE12A-4F10-4B74-9A77-9189D8225D2E}" srcId="{9A781D42-EFFE-4E71-8EA4-F662477C2388}" destId="{3DAFCB5C-DE5C-463F-8485-4DEBD62F8439}" srcOrd="0" destOrd="0" parTransId="{86A9BBD2-6760-40CE-A626-A4AC26A1A96B}" sibTransId="{09CDF0B8-8165-45AE-A414-BEF75012ACFC}"/>
    <dgm:cxn modelId="{4FF369D4-4522-436B-B987-2B5613995525}" type="presOf" srcId="{9A781D42-EFFE-4E71-8EA4-F662477C2388}" destId="{BAF91E10-BAE7-40EA-A915-9955AED0B8B8}" srcOrd="1" destOrd="0" presId="urn:microsoft.com/office/officeart/2008/layout/HalfCircleOrganizationChart"/>
    <dgm:cxn modelId="{E1F60171-A3CA-4290-87BC-39F0F5B50AAB}" type="presOf" srcId="{D27C5ABB-30DB-426A-8212-B41BED152B8C}" destId="{E07B5908-2A4E-49EE-A492-5EB84DBE740D}" srcOrd="0" destOrd="0" presId="urn:microsoft.com/office/officeart/2008/layout/HalfCircleOrganizationChart"/>
    <dgm:cxn modelId="{29DC5625-1060-459B-825F-591849E0127E}" type="presOf" srcId="{2A7F13B1-D5A1-4E42-BBC6-30DBA5F8E881}" destId="{C18834F3-44AD-499A-ACCF-DF4BF7AB3C4B}" srcOrd="0" destOrd="0" presId="urn:microsoft.com/office/officeart/2008/layout/HalfCircleOrganizationChart"/>
    <dgm:cxn modelId="{3C6E4289-1306-4338-BEFD-3BCA64925827}" type="presOf" srcId="{7D569382-C8F7-46E1-8FA9-A5902F666AB3}" destId="{A8EDA5E2-0914-4ABF-ACA4-AED86E7F0327}" srcOrd="0" destOrd="0" presId="urn:microsoft.com/office/officeart/2008/layout/HalfCircleOrganizationChart"/>
    <dgm:cxn modelId="{248A7878-FB88-4A64-813C-0157103A3BD1}" type="presOf" srcId="{113878AD-A4EC-4F9B-8698-5087028CA94E}" destId="{12F6EAF3-5E11-4B9D-B399-EF22CDADEA03}" srcOrd="1" destOrd="0" presId="urn:microsoft.com/office/officeart/2008/layout/HalfCircleOrganizationChart"/>
    <dgm:cxn modelId="{8B32A092-1D6F-4C31-AF93-8AD70721D84F}" type="presOf" srcId="{7ECAB3A4-C1EA-48E0-8577-79917ECCBC25}" destId="{15D0730D-358A-4DE6-AD0D-3CA54A441694}" srcOrd="0" destOrd="0" presId="urn:microsoft.com/office/officeart/2008/layout/HalfCircleOrganizationChart"/>
    <dgm:cxn modelId="{693D0205-202A-4F7D-9B91-46E2D57E8AAD}" srcId="{9A781D42-EFFE-4E71-8EA4-F662477C2388}" destId="{7D569382-C8F7-46E1-8FA9-A5902F666AB3}" srcOrd="3" destOrd="0" parTransId="{A63891C2-C3FA-415A-B053-BF06B6DEC53E}" sibTransId="{2D99C32F-52CA-4774-9374-1FEA12D8F59C}"/>
    <dgm:cxn modelId="{CD1F47D1-B9AC-4EB5-BD5D-D6918536F79C}" type="presOf" srcId="{3DAFCB5C-DE5C-463F-8485-4DEBD62F8439}" destId="{26CFE614-4BB9-4E5A-941A-D33174D4CD26}" srcOrd="0" destOrd="0" presId="urn:microsoft.com/office/officeart/2008/layout/HalfCircleOrganizationChart"/>
    <dgm:cxn modelId="{1893A30E-7E21-421B-8AE8-4298585D6B13}" type="presOf" srcId="{A63891C2-C3FA-415A-B053-BF06B6DEC53E}" destId="{7FBE480E-56CB-4B05-8A0F-D382F66E2705}" srcOrd="0" destOrd="0" presId="urn:microsoft.com/office/officeart/2008/layout/HalfCircleOrganizationChart"/>
    <dgm:cxn modelId="{ACBB9814-9CBD-4167-A103-29A0AF33675B}" srcId="{7ECAB3A4-C1EA-48E0-8577-79917ECCBC25}" destId="{9A781D42-EFFE-4E71-8EA4-F662477C2388}" srcOrd="0" destOrd="0" parTransId="{09FAA791-AF69-4701-8577-EC082D05CD35}" sibTransId="{B816DFC7-A39C-4302-A5AB-C929AC84CDD8}"/>
    <dgm:cxn modelId="{655583F0-A4F7-4922-806D-6732D6AF422F}" srcId="{9A781D42-EFFE-4E71-8EA4-F662477C2388}" destId="{2A7F13B1-D5A1-4E42-BBC6-30DBA5F8E881}" srcOrd="1" destOrd="0" parTransId="{D27C5ABB-30DB-426A-8212-B41BED152B8C}" sibTransId="{E582D60C-CFD6-4422-89A9-7BC1D1350E6E}"/>
    <dgm:cxn modelId="{F9070FDF-F3FD-4CC5-B218-F5D40379B0FE}" type="presOf" srcId="{9A781D42-EFFE-4E71-8EA4-F662477C2388}" destId="{73829DF3-2F2C-42ED-83EE-A5E58A85EA29}" srcOrd="0" destOrd="0" presId="urn:microsoft.com/office/officeart/2008/layout/HalfCircleOrganizationChart"/>
    <dgm:cxn modelId="{8CFEF331-ED93-4942-AE7B-F638F26FE36B}" type="presOf" srcId="{808A8AC9-4662-43E0-8FF3-99E9A6238CAC}" destId="{660E2A0D-8431-44BA-BFE7-B00F6199C768}" srcOrd="0" destOrd="0" presId="urn:microsoft.com/office/officeart/2008/layout/HalfCircleOrganizationChart"/>
    <dgm:cxn modelId="{F1A97814-8BC4-4CB8-9628-A84E44798887}" type="presOf" srcId="{86A9BBD2-6760-40CE-A626-A4AC26A1A96B}" destId="{2607BFD6-3359-42B2-B367-0D78D39B3162}" srcOrd="0" destOrd="0" presId="urn:microsoft.com/office/officeart/2008/layout/HalfCircleOrganizationChart"/>
    <dgm:cxn modelId="{4A2E0B68-9049-4A1B-91AC-6FB7F96FEE37}" type="presParOf" srcId="{15D0730D-358A-4DE6-AD0D-3CA54A441694}" destId="{D0605174-FE9E-4EA3-83CE-95C52807ACF2}" srcOrd="0" destOrd="0" presId="urn:microsoft.com/office/officeart/2008/layout/HalfCircleOrganizationChart"/>
    <dgm:cxn modelId="{544F2997-2053-4468-82CB-0AC6032FF2E0}" type="presParOf" srcId="{D0605174-FE9E-4EA3-83CE-95C52807ACF2}" destId="{17349641-0520-4479-BA87-D0281FFB3B8E}" srcOrd="0" destOrd="0" presId="urn:microsoft.com/office/officeart/2008/layout/HalfCircleOrganizationChart"/>
    <dgm:cxn modelId="{9AB84377-695D-4A88-8BFF-2DBF45D75E81}" type="presParOf" srcId="{17349641-0520-4479-BA87-D0281FFB3B8E}" destId="{73829DF3-2F2C-42ED-83EE-A5E58A85EA29}" srcOrd="0" destOrd="0" presId="urn:microsoft.com/office/officeart/2008/layout/HalfCircleOrganizationChart"/>
    <dgm:cxn modelId="{B98120CA-CE93-494E-9391-B2C874A78AB1}" type="presParOf" srcId="{17349641-0520-4479-BA87-D0281FFB3B8E}" destId="{9E81F377-9FCF-45BD-A4CB-183B31780DE0}" srcOrd="1" destOrd="0" presId="urn:microsoft.com/office/officeart/2008/layout/HalfCircleOrganizationChart"/>
    <dgm:cxn modelId="{F16E872C-739F-448A-B5B1-662EE3D11278}" type="presParOf" srcId="{17349641-0520-4479-BA87-D0281FFB3B8E}" destId="{348E1634-6F9B-426F-B6DD-F33D85EAF3DE}" srcOrd="2" destOrd="0" presId="urn:microsoft.com/office/officeart/2008/layout/HalfCircleOrganizationChart"/>
    <dgm:cxn modelId="{C9BD1431-504A-4D64-A549-8466541CCF09}" type="presParOf" srcId="{17349641-0520-4479-BA87-D0281FFB3B8E}" destId="{BAF91E10-BAE7-40EA-A915-9955AED0B8B8}" srcOrd="3" destOrd="0" presId="urn:microsoft.com/office/officeart/2008/layout/HalfCircleOrganizationChart"/>
    <dgm:cxn modelId="{D532A0DC-BDF2-4CEE-B5E8-98D9F49EDED5}" type="presParOf" srcId="{D0605174-FE9E-4EA3-83CE-95C52807ACF2}" destId="{036491BB-74F7-4C2F-BD8E-20B4F4DA3363}" srcOrd="1" destOrd="0" presId="urn:microsoft.com/office/officeart/2008/layout/HalfCircleOrganizationChart"/>
    <dgm:cxn modelId="{5174457D-7C69-44EC-B3D5-5705D9802BFC}" type="presParOf" srcId="{036491BB-74F7-4C2F-BD8E-20B4F4DA3363}" destId="{2607BFD6-3359-42B2-B367-0D78D39B3162}" srcOrd="0" destOrd="0" presId="urn:microsoft.com/office/officeart/2008/layout/HalfCircleOrganizationChart"/>
    <dgm:cxn modelId="{F4520CE7-A415-4066-9E44-F83030916AAF}" type="presParOf" srcId="{036491BB-74F7-4C2F-BD8E-20B4F4DA3363}" destId="{F37DE7D3-8C06-434D-B666-31F95FE53035}" srcOrd="1" destOrd="0" presId="urn:microsoft.com/office/officeart/2008/layout/HalfCircleOrganizationChart"/>
    <dgm:cxn modelId="{53E18CA8-F7DE-46D1-B02D-7D0EC0B9FAEA}" type="presParOf" srcId="{F37DE7D3-8C06-434D-B666-31F95FE53035}" destId="{DCFA7847-3649-4ED0-A3D0-38F562406D46}" srcOrd="0" destOrd="0" presId="urn:microsoft.com/office/officeart/2008/layout/HalfCircleOrganizationChart"/>
    <dgm:cxn modelId="{2F68DFA2-CE3A-4CD0-8A01-D83047AD3037}" type="presParOf" srcId="{DCFA7847-3649-4ED0-A3D0-38F562406D46}" destId="{26CFE614-4BB9-4E5A-941A-D33174D4CD26}" srcOrd="0" destOrd="0" presId="urn:microsoft.com/office/officeart/2008/layout/HalfCircleOrganizationChart"/>
    <dgm:cxn modelId="{F8BBA445-F239-4F2A-87FA-EA46DC88BB1C}" type="presParOf" srcId="{DCFA7847-3649-4ED0-A3D0-38F562406D46}" destId="{AA1F8067-0D6A-4CCB-8856-598683246C73}" srcOrd="1" destOrd="0" presId="urn:microsoft.com/office/officeart/2008/layout/HalfCircleOrganizationChart"/>
    <dgm:cxn modelId="{6BD24618-E25F-430F-A8E6-E78918756D84}" type="presParOf" srcId="{DCFA7847-3649-4ED0-A3D0-38F562406D46}" destId="{D4159F6A-DB99-4CA8-9731-0010B494E648}" srcOrd="2" destOrd="0" presId="urn:microsoft.com/office/officeart/2008/layout/HalfCircleOrganizationChart"/>
    <dgm:cxn modelId="{12F5E228-9F6E-459D-9CE5-5C11ED5A306E}" type="presParOf" srcId="{DCFA7847-3649-4ED0-A3D0-38F562406D46}" destId="{10EFF16E-9A1E-43D7-9560-8407A8B420F6}" srcOrd="3" destOrd="0" presId="urn:microsoft.com/office/officeart/2008/layout/HalfCircleOrganizationChart"/>
    <dgm:cxn modelId="{25A64E04-8DAC-4C6F-B951-364C840B2ACA}" type="presParOf" srcId="{F37DE7D3-8C06-434D-B666-31F95FE53035}" destId="{1C44280B-1451-4590-A258-6B204E9C00C7}" srcOrd="1" destOrd="0" presId="urn:microsoft.com/office/officeart/2008/layout/HalfCircleOrganizationChart"/>
    <dgm:cxn modelId="{5F9095A6-DE6A-4698-A167-64FB5EBDE15E}" type="presParOf" srcId="{F37DE7D3-8C06-434D-B666-31F95FE53035}" destId="{E0A83B7A-58D2-40D3-843E-40A51799F9B4}" srcOrd="2" destOrd="0" presId="urn:microsoft.com/office/officeart/2008/layout/HalfCircleOrganizationChart"/>
    <dgm:cxn modelId="{BA8E15F5-8E94-450B-97FD-01ECD3DD6C31}" type="presParOf" srcId="{036491BB-74F7-4C2F-BD8E-20B4F4DA3363}" destId="{E07B5908-2A4E-49EE-A492-5EB84DBE740D}" srcOrd="2" destOrd="0" presId="urn:microsoft.com/office/officeart/2008/layout/HalfCircleOrganizationChart"/>
    <dgm:cxn modelId="{74B30CC9-73C3-419E-9B2A-1C190C9ACC4B}" type="presParOf" srcId="{036491BB-74F7-4C2F-BD8E-20B4F4DA3363}" destId="{3598FFD0-2C3F-4FD2-8AFA-A9CE4284188F}" srcOrd="3" destOrd="0" presId="urn:microsoft.com/office/officeart/2008/layout/HalfCircleOrganizationChart"/>
    <dgm:cxn modelId="{264C0FE1-79F1-492D-A4D1-5FAAC0867117}" type="presParOf" srcId="{3598FFD0-2C3F-4FD2-8AFA-A9CE4284188F}" destId="{364D35CF-17C1-4736-B007-3AE62B387E36}" srcOrd="0" destOrd="0" presId="urn:microsoft.com/office/officeart/2008/layout/HalfCircleOrganizationChart"/>
    <dgm:cxn modelId="{526ED1C1-F7EC-434D-B4D2-985B3B5A8B90}" type="presParOf" srcId="{364D35CF-17C1-4736-B007-3AE62B387E36}" destId="{C18834F3-44AD-499A-ACCF-DF4BF7AB3C4B}" srcOrd="0" destOrd="0" presId="urn:microsoft.com/office/officeart/2008/layout/HalfCircleOrganizationChart"/>
    <dgm:cxn modelId="{B04DE0D9-1F2A-49EB-8341-AB6BF643D930}" type="presParOf" srcId="{364D35CF-17C1-4736-B007-3AE62B387E36}" destId="{7390FC00-1AB5-4BDF-AECD-81AEFD535431}" srcOrd="1" destOrd="0" presId="urn:microsoft.com/office/officeart/2008/layout/HalfCircleOrganizationChart"/>
    <dgm:cxn modelId="{31EE3573-E925-4CB4-B678-79FDCCABF748}" type="presParOf" srcId="{364D35CF-17C1-4736-B007-3AE62B387E36}" destId="{D05EFF59-9632-4218-8902-9D8870D30481}" srcOrd="2" destOrd="0" presId="urn:microsoft.com/office/officeart/2008/layout/HalfCircleOrganizationChart"/>
    <dgm:cxn modelId="{68E99BA6-8BA1-4123-BC09-60904B4F4310}" type="presParOf" srcId="{364D35CF-17C1-4736-B007-3AE62B387E36}" destId="{372128C9-1494-4263-8946-C5E57A26E0A8}" srcOrd="3" destOrd="0" presId="urn:microsoft.com/office/officeart/2008/layout/HalfCircleOrganizationChart"/>
    <dgm:cxn modelId="{740ED24B-C8C9-47BA-9724-80C9FC5ABC7B}" type="presParOf" srcId="{3598FFD0-2C3F-4FD2-8AFA-A9CE4284188F}" destId="{9ED995BF-8D45-4249-AE16-679C1A5B101B}" srcOrd="1" destOrd="0" presId="urn:microsoft.com/office/officeart/2008/layout/HalfCircleOrganizationChart"/>
    <dgm:cxn modelId="{B41F27AD-1420-47D9-9FC1-FF5852EAD783}" type="presParOf" srcId="{3598FFD0-2C3F-4FD2-8AFA-A9CE4284188F}" destId="{594A897B-438A-4B58-941A-85D8A8277740}" srcOrd="2" destOrd="0" presId="urn:microsoft.com/office/officeart/2008/layout/HalfCircleOrganizationChart"/>
    <dgm:cxn modelId="{642F047D-56C5-466C-9EEC-799D9F53302C}" type="presParOf" srcId="{036491BB-74F7-4C2F-BD8E-20B4F4DA3363}" destId="{660E2A0D-8431-44BA-BFE7-B00F6199C768}" srcOrd="4" destOrd="0" presId="urn:microsoft.com/office/officeart/2008/layout/HalfCircleOrganizationChart"/>
    <dgm:cxn modelId="{2665E3A0-B13D-447A-AD86-452C149C83A1}" type="presParOf" srcId="{036491BB-74F7-4C2F-BD8E-20B4F4DA3363}" destId="{398D0B8C-C327-4740-99F2-098EEB6CF751}" srcOrd="5" destOrd="0" presId="urn:microsoft.com/office/officeart/2008/layout/HalfCircleOrganizationChart"/>
    <dgm:cxn modelId="{03FB85E2-6E7C-49C1-B945-05E7FAB78F6B}" type="presParOf" srcId="{398D0B8C-C327-4740-99F2-098EEB6CF751}" destId="{3B8C1F11-100F-401A-BE97-03CC2781C065}" srcOrd="0" destOrd="0" presId="urn:microsoft.com/office/officeart/2008/layout/HalfCircleOrganizationChart"/>
    <dgm:cxn modelId="{0A132226-8D00-4B51-B007-39E288539419}" type="presParOf" srcId="{3B8C1F11-100F-401A-BE97-03CC2781C065}" destId="{7ECB1FFA-8E29-4CF7-9929-71D0FE95D3C4}" srcOrd="0" destOrd="0" presId="urn:microsoft.com/office/officeart/2008/layout/HalfCircleOrganizationChart"/>
    <dgm:cxn modelId="{C9774D0B-BCB7-46B6-AE76-3098660CAC40}" type="presParOf" srcId="{3B8C1F11-100F-401A-BE97-03CC2781C065}" destId="{37E87C7A-805A-48C9-A023-15034A8A8628}" srcOrd="1" destOrd="0" presId="urn:microsoft.com/office/officeart/2008/layout/HalfCircleOrganizationChart"/>
    <dgm:cxn modelId="{25ABAC8E-56CC-4865-BFC7-39A0F57207BE}" type="presParOf" srcId="{3B8C1F11-100F-401A-BE97-03CC2781C065}" destId="{05926B9A-16B1-4F4C-8121-114954283DD8}" srcOrd="2" destOrd="0" presId="urn:microsoft.com/office/officeart/2008/layout/HalfCircleOrganizationChart"/>
    <dgm:cxn modelId="{CECDC9F9-DF00-4154-8A33-B79A2FC33A29}" type="presParOf" srcId="{3B8C1F11-100F-401A-BE97-03CC2781C065}" destId="{12F6EAF3-5E11-4B9D-B399-EF22CDADEA03}" srcOrd="3" destOrd="0" presId="urn:microsoft.com/office/officeart/2008/layout/HalfCircleOrganizationChart"/>
    <dgm:cxn modelId="{D8A206EB-C0A5-4E49-ABA6-6D8D92A53116}" type="presParOf" srcId="{398D0B8C-C327-4740-99F2-098EEB6CF751}" destId="{835683EC-D431-4E4C-9FAD-AB96DBA2DE9B}" srcOrd="1" destOrd="0" presId="urn:microsoft.com/office/officeart/2008/layout/HalfCircleOrganizationChart"/>
    <dgm:cxn modelId="{0D1AD1CD-B661-4D5C-8101-A28748C2112E}" type="presParOf" srcId="{398D0B8C-C327-4740-99F2-098EEB6CF751}" destId="{5EBFBBBA-ECAE-425F-A980-5F747413DAD7}" srcOrd="2" destOrd="0" presId="urn:microsoft.com/office/officeart/2008/layout/HalfCircleOrganizationChart"/>
    <dgm:cxn modelId="{9718EFEA-519D-4734-AB95-25DC1094DE0B}" type="presParOf" srcId="{036491BB-74F7-4C2F-BD8E-20B4F4DA3363}" destId="{7FBE480E-56CB-4B05-8A0F-D382F66E2705}" srcOrd="6" destOrd="0" presId="urn:microsoft.com/office/officeart/2008/layout/HalfCircleOrganizationChart"/>
    <dgm:cxn modelId="{AAD0234C-0FCF-4137-990A-B2AD4DA0766D}" type="presParOf" srcId="{036491BB-74F7-4C2F-BD8E-20B4F4DA3363}" destId="{8C00BA1D-CD94-46AE-85FE-7C0B9A419BB5}" srcOrd="7" destOrd="0" presId="urn:microsoft.com/office/officeart/2008/layout/HalfCircleOrganizationChart"/>
    <dgm:cxn modelId="{CB183134-0CDD-4769-B6CB-5F87940894B1}" type="presParOf" srcId="{8C00BA1D-CD94-46AE-85FE-7C0B9A419BB5}" destId="{CD9C9DBA-D4CF-4721-8564-FDEB67003C84}" srcOrd="0" destOrd="0" presId="urn:microsoft.com/office/officeart/2008/layout/HalfCircleOrganizationChart"/>
    <dgm:cxn modelId="{FA9BF329-DFE1-483C-ACBC-0D5393D28BFA}" type="presParOf" srcId="{CD9C9DBA-D4CF-4721-8564-FDEB67003C84}" destId="{A8EDA5E2-0914-4ABF-ACA4-AED86E7F0327}" srcOrd="0" destOrd="0" presId="urn:microsoft.com/office/officeart/2008/layout/HalfCircleOrganizationChart"/>
    <dgm:cxn modelId="{2EE96749-58EE-4625-9851-809A2EE07378}" type="presParOf" srcId="{CD9C9DBA-D4CF-4721-8564-FDEB67003C84}" destId="{9169E21A-CC1C-4307-BB90-60AA7B9C35A7}" srcOrd="1" destOrd="0" presId="urn:microsoft.com/office/officeart/2008/layout/HalfCircleOrganizationChart"/>
    <dgm:cxn modelId="{32228E92-B23B-4421-AF9E-F40B62948A1C}" type="presParOf" srcId="{CD9C9DBA-D4CF-4721-8564-FDEB67003C84}" destId="{BEC183C2-4928-44F7-A730-CA7E346FE525}" srcOrd="2" destOrd="0" presId="urn:microsoft.com/office/officeart/2008/layout/HalfCircleOrganizationChart"/>
    <dgm:cxn modelId="{61F6CACA-F1BC-4B48-9C90-203809AFE37C}" type="presParOf" srcId="{CD9C9DBA-D4CF-4721-8564-FDEB67003C84}" destId="{279CA2D3-A54A-48AC-BC21-1E05606408D8}" srcOrd="3" destOrd="0" presId="urn:microsoft.com/office/officeart/2008/layout/HalfCircleOrganizationChart"/>
    <dgm:cxn modelId="{D5805500-D51F-492E-A747-EF4F5925C93D}" type="presParOf" srcId="{8C00BA1D-CD94-46AE-85FE-7C0B9A419BB5}" destId="{17128182-25E3-49FC-9C52-C8962A924C21}" srcOrd="1" destOrd="0" presId="urn:microsoft.com/office/officeart/2008/layout/HalfCircleOrganizationChart"/>
    <dgm:cxn modelId="{B2B3A1C4-B13B-4686-8F49-C769B507015D}" type="presParOf" srcId="{8C00BA1D-CD94-46AE-85FE-7C0B9A419BB5}" destId="{2416ADA8-B365-470C-9B24-EAD0C3D2A3D7}" srcOrd="2" destOrd="0" presId="urn:microsoft.com/office/officeart/2008/layout/HalfCircleOrganizationChart"/>
    <dgm:cxn modelId="{A2F7F3CE-9F8B-48DB-A107-E27A7AA5D470}" type="presParOf" srcId="{D0605174-FE9E-4EA3-83CE-95C52807ACF2}" destId="{A2C3DF15-686B-4F5A-982F-7A0916370CCE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BB8BAA-4F96-4203-807E-C4A7B875F111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A8B089-A705-41AF-BD19-B8D00D17650A}">
      <dgm:prSet phldrT="[Text]"/>
      <dgm:spPr/>
      <dgm:t>
        <a:bodyPr/>
        <a:lstStyle/>
        <a:p>
          <a:r>
            <a:rPr lang="en-US" dirty="0" smtClean="0"/>
            <a:t>Agreement</a:t>
          </a:r>
          <a:endParaRPr lang="en-US" dirty="0"/>
        </a:p>
      </dgm:t>
    </dgm:pt>
    <dgm:pt modelId="{7C8DBEFD-B6E2-48D8-BED9-FA7BBB96281D}" type="parTrans" cxnId="{C8CEBBD0-6CC5-4FF6-AA49-7A8D976388B4}">
      <dgm:prSet/>
      <dgm:spPr/>
      <dgm:t>
        <a:bodyPr/>
        <a:lstStyle/>
        <a:p>
          <a:endParaRPr lang="en-US"/>
        </a:p>
      </dgm:t>
    </dgm:pt>
    <dgm:pt modelId="{82D5360C-17C4-4968-B337-F5A8485613C2}" type="sibTrans" cxnId="{C8CEBBD0-6CC5-4FF6-AA49-7A8D976388B4}">
      <dgm:prSet/>
      <dgm:spPr/>
      <dgm:t>
        <a:bodyPr/>
        <a:lstStyle/>
        <a:p>
          <a:endParaRPr lang="en-US"/>
        </a:p>
      </dgm:t>
    </dgm:pt>
    <dgm:pt modelId="{0E89CD73-D3E1-4D5A-87FE-179371EDC315}">
      <dgm:prSet phldrT="[Text]"/>
      <dgm:spPr/>
      <dgm:t>
        <a:bodyPr/>
        <a:lstStyle/>
        <a:p>
          <a:r>
            <a:rPr lang="en-US" dirty="0" smtClean="0"/>
            <a:t>Offer</a:t>
          </a:r>
          <a:endParaRPr lang="en-US" dirty="0"/>
        </a:p>
      </dgm:t>
    </dgm:pt>
    <dgm:pt modelId="{D456850D-6E2B-4BF9-B30C-1A441FAC50D4}" type="parTrans" cxnId="{120422A6-AFA3-44AD-9AEF-D34EB158933E}">
      <dgm:prSet/>
      <dgm:spPr/>
      <dgm:t>
        <a:bodyPr/>
        <a:lstStyle/>
        <a:p>
          <a:endParaRPr lang="en-US"/>
        </a:p>
      </dgm:t>
    </dgm:pt>
    <dgm:pt modelId="{CAFC720D-33FD-4C7C-9A44-E5B9BF9363E4}" type="sibTrans" cxnId="{120422A6-AFA3-44AD-9AEF-D34EB158933E}">
      <dgm:prSet/>
      <dgm:spPr/>
      <dgm:t>
        <a:bodyPr/>
        <a:lstStyle/>
        <a:p>
          <a:endParaRPr lang="en-US"/>
        </a:p>
      </dgm:t>
    </dgm:pt>
    <dgm:pt modelId="{5E11EFBC-8B23-410D-A17B-DF177D22A3CE}">
      <dgm:prSet phldrT="[Text]"/>
      <dgm:spPr/>
      <dgm:t>
        <a:bodyPr/>
        <a:lstStyle/>
        <a:p>
          <a:r>
            <a:rPr lang="en-US" dirty="0" smtClean="0"/>
            <a:t>Acceptance</a:t>
          </a:r>
          <a:endParaRPr lang="en-US" dirty="0"/>
        </a:p>
      </dgm:t>
    </dgm:pt>
    <dgm:pt modelId="{F1B9A8FC-2A83-4EAD-8A2B-8010223D9976}" type="parTrans" cxnId="{A2DBEEE2-C92E-47E6-9130-CD0E973FAC9E}">
      <dgm:prSet/>
      <dgm:spPr/>
      <dgm:t>
        <a:bodyPr/>
        <a:lstStyle/>
        <a:p>
          <a:endParaRPr lang="en-US"/>
        </a:p>
      </dgm:t>
    </dgm:pt>
    <dgm:pt modelId="{1CB43217-C18E-4061-B512-FD3D9490E4FD}" type="sibTrans" cxnId="{A2DBEEE2-C92E-47E6-9130-CD0E973FAC9E}">
      <dgm:prSet/>
      <dgm:spPr/>
      <dgm:t>
        <a:bodyPr/>
        <a:lstStyle/>
        <a:p>
          <a:endParaRPr lang="en-US"/>
        </a:p>
      </dgm:t>
    </dgm:pt>
    <dgm:pt modelId="{691E9A86-F288-492D-9616-FA818A4815F4}" type="pres">
      <dgm:prSet presAssocID="{5DBB8BAA-4F96-4203-807E-C4A7B875F11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FE459C-9546-40C3-9441-20B6E7D21620}" type="pres">
      <dgm:prSet presAssocID="{61A8B089-A705-41AF-BD19-B8D00D17650A}" presName="roof" presStyleLbl="dkBgShp" presStyleIdx="0" presStyleCnt="2" custScaleY="174510"/>
      <dgm:spPr/>
      <dgm:t>
        <a:bodyPr/>
        <a:lstStyle/>
        <a:p>
          <a:endParaRPr lang="en-US"/>
        </a:p>
      </dgm:t>
    </dgm:pt>
    <dgm:pt modelId="{A796CC0D-77BA-48D7-8CD9-065400A7E046}" type="pres">
      <dgm:prSet presAssocID="{61A8B089-A705-41AF-BD19-B8D00D17650A}" presName="pillars" presStyleCnt="0"/>
      <dgm:spPr/>
    </dgm:pt>
    <dgm:pt modelId="{D89FE51B-D266-4204-969A-76AE40792C23}" type="pres">
      <dgm:prSet presAssocID="{61A8B089-A705-41AF-BD19-B8D00D17650A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B0259B-1C1F-46D9-AD08-658533904D2B}" type="pres">
      <dgm:prSet presAssocID="{5E11EFBC-8B23-410D-A17B-DF177D22A3CE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4931CD-AB41-4D9F-968B-7D3F21ED9D95}" type="pres">
      <dgm:prSet presAssocID="{61A8B089-A705-41AF-BD19-B8D00D17650A}" presName="base" presStyleLbl="dkBgShp" presStyleIdx="1" presStyleCnt="2"/>
      <dgm:spPr/>
    </dgm:pt>
  </dgm:ptLst>
  <dgm:cxnLst>
    <dgm:cxn modelId="{B148CF51-77B5-461A-8FE8-314EE164828F}" type="presOf" srcId="{0E89CD73-D3E1-4D5A-87FE-179371EDC315}" destId="{D89FE51B-D266-4204-969A-76AE40792C23}" srcOrd="0" destOrd="0" presId="urn:microsoft.com/office/officeart/2005/8/layout/hList3"/>
    <dgm:cxn modelId="{A2DBEEE2-C92E-47E6-9130-CD0E973FAC9E}" srcId="{61A8B089-A705-41AF-BD19-B8D00D17650A}" destId="{5E11EFBC-8B23-410D-A17B-DF177D22A3CE}" srcOrd="1" destOrd="0" parTransId="{F1B9A8FC-2A83-4EAD-8A2B-8010223D9976}" sibTransId="{1CB43217-C18E-4061-B512-FD3D9490E4FD}"/>
    <dgm:cxn modelId="{90D3D63C-AA03-43DC-806B-03914196A149}" type="presOf" srcId="{5E11EFBC-8B23-410D-A17B-DF177D22A3CE}" destId="{A3B0259B-1C1F-46D9-AD08-658533904D2B}" srcOrd="0" destOrd="0" presId="urn:microsoft.com/office/officeart/2005/8/layout/hList3"/>
    <dgm:cxn modelId="{C8CEBBD0-6CC5-4FF6-AA49-7A8D976388B4}" srcId="{5DBB8BAA-4F96-4203-807E-C4A7B875F111}" destId="{61A8B089-A705-41AF-BD19-B8D00D17650A}" srcOrd="0" destOrd="0" parTransId="{7C8DBEFD-B6E2-48D8-BED9-FA7BBB96281D}" sibTransId="{82D5360C-17C4-4968-B337-F5A8485613C2}"/>
    <dgm:cxn modelId="{120422A6-AFA3-44AD-9AEF-D34EB158933E}" srcId="{61A8B089-A705-41AF-BD19-B8D00D17650A}" destId="{0E89CD73-D3E1-4D5A-87FE-179371EDC315}" srcOrd="0" destOrd="0" parTransId="{D456850D-6E2B-4BF9-B30C-1A441FAC50D4}" sibTransId="{CAFC720D-33FD-4C7C-9A44-E5B9BF9363E4}"/>
    <dgm:cxn modelId="{C7B38CF6-D504-43F8-9A5B-2B0D9C83926E}" type="presOf" srcId="{5DBB8BAA-4F96-4203-807E-C4A7B875F111}" destId="{691E9A86-F288-492D-9616-FA818A4815F4}" srcOrd="0" destOrd="0" presId="urn:microsoft.com/office/officeart/2005/8/layout/hList3"/>
    <dgm:cxn modelId="{14B67751-F54B-47BA-9DC7-5DE7AD7C03ED}" type="presOf" srcId="{61A8B089-A705-41AF-BD19-B8D00D17650A}" destId="{71FE459C-9546-40C3-9441-20B6E7D21620}" srcOrd="0" destOrd="0" presId="urn:microsoft.com/office/officeart/2005/8/layout/hList3"/>
    <dgm:cxn modelId="{03D67C3D-D2D2-4720-8E80-75B6C45462D9}" type="presParOf" srcId="{691E9A86-F288-492D-9616-FA818A4815F4}" destId="{71FE459C-9546-40C3-9441-20B6E7D21620}" srcOrd="0" destOrd="0" presId="urn:microsoft.com/office/officeart/2005/8/layout/hList3"/>
    <dgm:cxn modelId="{B1575691-3FEE-44F0-B2C8-4DC13F58D683}" type="presParOf" srcId="{691E9A86-F288-492D-9616-FA818A4815F4}" destId="{A796CC0D-77BA-48D7-8CD9-065400A7E046}" srcOrd="1" destOrd="0" presId="urn:microsoft.com/office/officeart/2005/8/layout/hList3"/>
    <dgm:cxn modelId="{31851CF3-7688-4B1D-BED1-B2E0DC7FD457}" type="presParOf" srcId="{A796CC0D-77BA-48D7-8CD9-065400A7E046}" destId="{D89FE51B-D266-4204-969A-76AE40792C23}" srcOrd="0" destOrd="0" presId="urn:microsoft.com/office/officeart/2005/8/layout/hList3"/>
    <dgm:cxn modelId="{1E6C1A8B-7515-4461-A6C1-BB20E97B2F65}" type="presParOf" srcId="{A796CC0D-77BA-48D7-8CD9-065400A7E046}" destId="{A3B0259B-1C1F-46D9-AD08-658533904D2B}" srcOrd="1" destOrd="0" presId="urn:microsoft.com/office/officeart/2005/8/layout/hList3"/>
    <dgm:cxn modelId="{E54CCA96-BF7A-4A40-88D6-C7725F309176}" type="presParOf" srcId="{691E9A86-F288-492D-9616-FA818A4815F4}" destId="{E64931CD-AB41-4D9F-968B-7D3F21ED9D9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51986A-5529-44AD-BDA7-633102B11D79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45CBCD11-0B4F-4C43-8DED-BC04FB61B7F7}">
      <dgm:prSet phldrT="[Text]" custT="1"/>
      <dgm:spPr/>
      <dgm:t>
        <a:bodyPr/>
        <a:lstStyle/>
        <a:p>
          <a:pPr algn="ctr"/>
          <a:r>
            <a:rPr lang="en-US" sz="1600" dirty="0" smtClean="0"/>
            <a:t>Promise</a:t>
          </a:r>
          <a:endParaRPr lang="en-US" sz="1600" dirty="0"/>
        </a:p>
      </dgm:t>
    </dgm:pt>
    <dgm:pt modelId="{E4416C73-1597-41BF-B17C-E4D92C1D5BD3}" type="parTrans" cxnId="{26718341-0AC2-4731-9D7F-6D420050760E}">
      <dgm:prSet/>
      <dgm:spPr/>
      <dgm:t>
        <a:bodyPr/>
        <a:lstStyle/>
        <a:p>
          <a:endParaRPr lang="en-US"/>
        </a:p>
      </dgm:t>
    </dgm:pt>
    <dgm:pt modelId="{6817FA37-5589-4226-B7C6-3D6476A58DA6}" type="sibTrans" cxnId="{26718341-0AC2-4731-9D7F-6D420050760E}">
      <dgm:prSet custT="1"/>
      <dgm:spPr/>
      <dgm:t>
        <a:bodyPr/>
        <a:lstStyle/>
        <a:p>
          <a:pPr algn="ctr"/>
          <a:endParaRPr lang="en-US" sz="1600"/>
        </a:p>
      </dgm:t>
    </dgm:pt>
    <dgm:pt modelId="{B6754707-3EF6-471A-BDE0-3A6CDBF8A40F}">
      <dgm:prSet phldrT="[Text]" custT="1"/>
      <dgm:spPr/>
      <dgm:t>
        <a:bodyPr/>
        <a:lstStyle/>
        <a:p>
          <a:pPr algn="ctr"/>
          <a:r>
            <a:rPr lang="en-US" sz="1600" dirty="0" smtClean="0"/>
            <a:t>Consideration</a:t>
          </a:r>
          <a:endParaRPr lang="en-US" sz="1600" dirty="0"/>
        </a:p>
      </dgm:t>
    </dgm:pt>
    <dgm:pt modelId="{633DF5CE-C4C7-4E23-ACBF-AFD74CB37A20}" type="parTrans" cxnId="{AAC662C8-0876-4ED1-9C07-9E8B45748D84}">
      <dgm:prSet/>
      <dgm:spPr/>
      <dgm:t>
        <a:bodyPr/>
        <a:lstStyle/>
        <a:p>
          <a:endParaRPr lang="en-US"/>
        </a:p>
      </dgm:t>
    </dgm:pt>
    <dgm:pt modelId="{5DC5C9C1-0DB1-4F3C-A496-679EC055BCC7}" type="sibTrans" cxnId="{AAC662C8-0876-4ED1-9C07-9E8B45748D84}">
      <dgm:prSet custT="1"/>
      <dgm:spPr/>
      <dgm:t>
        <a:bodyPr/>
        <a:lstStyle/>
        <a:p>
          <a:pPr algn="ctr"/>
          <a:endParaRPr lang="en-US" sz="1600"/>
        </a:p>
      </dgm:t>
    </dgm:pt>
    <dgm:pt modelId="{1638B1B1-57B2-472D-BE33-3DD8213A7E99}">
      <dgm:prSet phldrT="[Text]" custT="1"/>
      <dgm:spPr/>
      <dgm:t>
        <a:bodyPr/>
        <a:lstStyle/>
        <a:p>
          <a:pPr algn="ctr"/>
          <a:r>
            <a:rPr lang="en-US" sz="1600" dirty="0" smtClean="0"/>
            <a:t>Agreement</a:t>
          </a:r>
          <a:endParaRPr lang="en-US" sz="1600" dirty="0"/>
        </a:p>
      </dgm:t>
    </dgm:pt>
    <dgm:pt modelId="{242F5DA2-E9E4-495C-A78D-595F8899CE34}" type="parTrans" cxnId="{28D29812-E4A2-450D-A556-8710B344369A}">
      <dgm:prSet/>
      <dgm:spPr/>
      <dgm:t>
        <a:bodyPr/>
        <a:lstStyle/>
        <a:p>
          <a:endParaRPr lang="en-US"/>
        </a:p>
      </dgm:t>
    </dgm:pt>
    <dgm:pt modelId="{AFE7E6CD-3E07-47CB-B009-A1E9308C5FF1}" type="sibTrans" cxnId="{28D29812-E4A2-450D-A556-8710B344369A}">
      <dgm:prSet/>
      <dgm:spPr/>
      <dgm:t>
        <a:bodyPr/>
        <a:lstStyle/>
        <a:p>
          <a:endParaRPr lang="en-US"/>
        </a:p>
      </dgm:t>
    </dgm:pt>
    <dgm:pt modelId="{9831C469-5FA6-4820-B860-522F0AA875A5}" type="pres">
      <dgm:prSet presAssocID="{F551986A-5529-44AD-BDA7-633102B11D79}" presName="linearFlow" presStyleCnt="0">
        <dgm:presLayoutVars>
          <dgm:dir/>
          <dgm:resizeHandles val="exact"/>
        </dgm:presLayoutVars>
      </dgm:prSet>
      <dgm:spPr/>
    </dgm:pt>
    <dgm:pt modelId="{10B22A96-A000-4DFE-BD18-9C9411109748}" type="pres">
      <dgm:prSet presAssocID="{45CBCD11-0B4F-4C43-8DED-BC04FB61B7F7}" presName="node" presStyleLbl="node1" presStyleIdx="0" presStyleCnt="3" custFlipVert="0" custScaleX="2000000" custScaleY="2000000" custLinFactX="-1260292" custLinFactNeighborX="-1300000" custLinFactNeighborY="11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62B3B6-1A1F-444D-B602-591167F20CA4}" type="pres">
      <dgm:prSet presAssocID="{6817FA37-5589-4226-B7C6-3D6476A58DA6}" presName="spacerL" presStyleCnt="0"/>
      <dgm:spPr/>
    </dgm:pt>
    <dgm:pt modelId="{141916E6-BD9F-4A84-96A5-D71CB6E1FF82}" type="pres">
      <dgm:prSet presAssocID="{6817FA37-5589-4226-B7C6-3D6476A58DA6}" presName="sibTrans" presStyleLbl="sibTrans2D1" presStyleIdx="0" presStyleCnt="2" custScaleX="2000000" custScaleY="2000000" custLinFactX="-1000000" custLinFactNeighborX="-1079300"/>
      <dgm:spPr/>
      <dgm:t>
        <a:bodyPr/>
        <a:lstStyle/>
        <a:p>
          <a:endParaRPr lang="en-US"/>
        </a:p>
      </dgm:t>
    </dgm:pt>
    <dgm:pt modelId="{DB38FE38-134B-48C4-B659-54AF4C0569FD}" type="pres">
      <dgm:prSet presAssocID="{6817FA37-5589-4226-B7C6-3D6476A58DA6}" presName="spacerR" presStyleCnt="0"/>
      <dgm:spPr/>
    </dgm:pt>
    <dgm:pt modelId="{06909584-C147-4793-9AD3-029CD6B7D3C4}" type="pres">
      <dgm:prSet presAssocID="{B6754707-3EF6-471A-BDE0-3A6CDBF8A40F}" presName="node" presStyleLbl="node1" presStyleIdx="1" presStyleCnt="3" custScaleX="2000000" custScaleY="2000000" custLinFactX="-107446" custLinFactNeighborX="-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42B12B-7A53-4A77-8CB5-115D546689BC}" type="pres">
      <dgm:prSet presAssocID="{5DC5C9C1-0DB1-4F3C-A496-679EC055BCC7}" presName="spacerL" presStyleCnt="0"/>
      <dgm:spPr/>
    </dgm:pt>
    <dgm:pt modelId="{53274D84-72A7-4F02-92BC-D88F14BC6E46}" type="pres">
      <dgm:prSet presAssocID="{5DC5C9C1-0DB1-4F3C-A496-679EC055BCC7}" presName="sibTrans" presStyleLbl="sibTrans2D1" presStyleIdx="1" presStyleCnt="2" custScaleX="2000000" custScaleY="2000000" custLinFactX="521680" custLinFactNeighborX="600000"/>
      <dgm:spPr/>
      <dgm:t>
        <a:bodyPr/>
        <a:lstStyle/>
        <a:p>
          <a:endParaRPr lang="en-US"/>
        </a:p>
      </dgm:t>
    </dgm:pt>
    <dgm:pt modelId="{A7486D8B-237C-4A88-A3B5-1D0D5640695A}" type="pres">
      <dgm:prSet presAssocID="{5DC5C9C1-0DB1-4F3C-A496-679EC055BCC7}" presName="spacerR" presStyleCnt="0"/>
      <dgm:spPr/>
    </dgm:pt>
    <dgm:pt modelId="{15DA194A-719A-40D3-99BD-4A71FE8F41BB}" type="pres">
      <dgm:prSet presAssocID="{1638B1B1-57B2-472D-BE33-3DD8213A7E99}" presName="node" presStyleLbl="node1" presStyleIdx="2" presStyleCnt="3" custScaleX="2000000" custScaleY="2000000" custLinFactX="977843" custLinFactNeighborX="1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C5D5AE-70A0-4184-8F40-CE16AE33ABC3}" type="presOf" srcId="{5DC5C9C1-0DB1-4F3C-A496-679EC055BCC7}" destId="{53274D84-72A7-4F02-92BC-D88F14BC6E46}" srcOrd="0" destOrd="0" presId="urn:microsoft.com/office/officeart/2005/8/layout/equation1"/>
    <dgm:cxn modelId="{28D29812-E4A2-450D-A556-8710B344369A}" srcId="{F551986A-5529-44AD-BDA7-633102B11D79}" destId="{1638B1B1-57B2-472D-BE33-3DD8213A7E99}" srcOrd="2" destOrd="0" parTransId="{242F5DA2-E9E4-495C-A78D-595F8899CE34}" sibTransId="{AFE7E6CD-3E07-47CB-B009-A1E9308C5FF1}"/>
    <dgm:cxn modelId="{7EFD4FE0-DF7A-4078-AEC2-2907EBE644C6}" type="presOf" srcId="{B6754707-3EF6-471A-BDE0-3A6CDBF8A40F}" destId="{06909584-C147-4793-9AD3-029CD6B7D3C4}" srcOrd="0" destOrd="0" presId="urn:microsoft.com/office/officeart/2005/8/layout/equation1"/>
    <dgm:cxn modelId="{26718341-0AC2-4731-9D7F-6D420050760E}" srcId="{F551986A-5529-44AD-BDA7-633102B11D79}" destId="{45CBCD11-0B4F-4C43-8DED-BC04FB61B7F7}" srcOrd="0" destOrd="0" parTransId="{E4416C73-1597-41BF-B17C-E4D92C1D5BD3}" sibTransId="{6817FA37-5589-4226-B7C6-3D6476A58DA6}"/>
    <dgm:cxn modelId="{910D1F2E-BE4A-4763-B395-C5D47EED7904}" type="presOf" srcId="{45CBCD11-0B4F-4C43-8DED-BC04FB61B7F7}" destId="{10B22A96-A000-4DFE-BD18-9C9411109748}" srcOrd="0" destOrd="0" presId="urn:microsoft.com/office/officeart/2005/8/layout/equation1"/>
    <dgm:cxn modelId="{4BBB34BE-2B5E-4B4E-87E5-D5B8095C48FF}" type="presOf" srcId="{6817FA37-5589-4226-B7C6-3D6476A58DA6}" destId="{141916E6-BD9F-4A84-96A5-D71CB6E1FF82}" srcOrd="0" destOrd="0" presId="urn:microsoft.com/office/officeart/2005/8/layout/equation1"/>
    <dgm:cxn modelId="{32973E72-7636-4902-9122-A857C343A74A}" type="presOf" srcId="{F551986A-5529-44AD-BDA7-633102B11D79}" destId="{9831C469-5FA6-4820-B860-522F0AA875A5}" srcOrd="0" destOrd="0" presId="urn:microsoft.com/office/officeart/2005/8/layout/equation1"/>
    <dgm:cxn modelId="{BA417A6A-47E7-4E7B-B9E6-B76601C9DFF6}" type="presOf" srcId="{1638B1B1-57B2-472D-BE33-3DD8213A7E99}" destId="{15DA194A-719A-40D3-99BD-4A71FE8F41BB}" srcOrd="0" destOrd="0" presId="urn:microsoft.com/office/officeart/2005/8/layout/equation1"/>
    <dgm:cxn modelId="{AAC662C8-0876-4ED1-9C07-9E8B45748D84}" srcId="{F551986A-5529-44AD-BDA7-633102B11D79}" destId="{B6754707-3EF6-471A-BDE0-3A6CDBF8A40F}" srcOrd="1" destOrd="0" parTransId="{633DF5CE-C4C7-4E23-ACBF-AFD74CB37A20}" sibTransId="{5DC5C9C1-0DB1-4F3C-A496-679EC055BCC7}"/>
    <dgm:cxn modelId="{D86E7134-6FF3-4315-9AEE-C10B3114AA06}" type="presParOf" srcId="{9831C469-5FA6-4820-B860-522F0AA875A5}" destId="{10B22A96-A000-4DFE-BD18-9C9411109748}" srcOrd="0" destOrd="0" presId="urn:microsoft.com/office/officeart/2005/8/layout/equation1"/>
    <dgm:cxn modelId="{7A5CE2F3-BB49-4E7F-B117-8811404374AE}" type="presParOf" srcId="{9831C469-5FA6-4820-B860-522F0AA875A5}" destId="{CB62B3B6-1A1F-444D-B602-591167F20CA4}" srcOrd="1" destOrd="0" presId="urn:microsoft.com/office/officeart/2005/8/layout/equation1"/>
    <dgm:cxn modelId="{D407DD05-3186-4BC4-830B-B351754B21F0}" type="presParOf" srcId="{9831C469-5FA6-4820-B860-522F0AA875A5}" destId="{141916E6-BD9F-4A84-96A5-D71CB6E1FF82}" srcOrd="2" destOrd="0" presId="urn:microsoft.com/office/officeart/2005/8/layout/equation1"/>
    <dgm:cxn modelId="{8BD8E06D-14E8-48F0-9333-871DAAA45177}" type="presParOf" srcId="{9831C469-5FA6-4820-B860-522F0AA875A5}" destId="{DB38FE38-134B-48C4-B659-54AF4C0569FD}" srcOrd="3" destOrd="0" presId="urn:microsoft.com/office/officeart/2005/8/layout/equation1"/>
    <dgm:cxn modelId="{01BA93CC-29B6-4E5D-9C56-E71919496ABA}" type="presParOf" srcId="{9831C469-5FA6-4820-B860-522F0AA875A5}" destId="{06909584-C147-4793-9AD3-029CD6B7D3C4}" srcOrd="4" destOrd="0" presId="urn:microsoft.com/office/officeart/2005/8/layout/equation1"/>
    <dgm:cxn modelId="{21BC1159-90E9-418A-9046-427F3949FC1C}" type="presParOf" srcId="{9831C469-5FA6-4820-B860-522F0AA875A5}" destId="{4742B12B-7A53-4A77-8CB5-115D546689BC}" srcOrd="5" destOrd="0" presId="urn:microsoft.com/office/officeart/2005/8/layout/equation1"/>
    <dgm:cxn modelId="{CDA95D66-2914-478C-A5CF-C6ADD0465C37}" type="presParOf" srcId="{9831C469-5FA6-4820-B860-522F0AA875A5}" destId="{53274D84-72A7-4F02-92BC-D88F14BC6E46}" srcOrd="6" destOrd="0" presId="urn:microsoft.com/office/officeart/2005/8/layout/equation1"/>
    <dgm:cxn modelId="{02F20A5D-44C8-441C-997B-14C0A0E3A881}" type="presParOf" srcId="{9831C469-5FA6-4820-B860-522F0AA875A5}" destId="{A7486D8B-237C-4A88-A3B5-1D0D5640695A}" srcOrd="7" destOrd="0" presId="urn:microsoft.com/office/officeart/2005/8/layout/equation1"/>
    <dgm:cxn modelId="{F9D0FBB0-F87B-4DA9-B7C2-4488BDCCC2C7}" type="presParOf" srcId="{9831C469-5FA6-4820-B860-522F0AA875A5}" destId="{15DA194A-719A-40D3-99BD-4A71FE8F41BB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E480E-56CB-4B05-8A0F-D382F66E2705}">
      <dsp:nvSpPr>
        <dsp:cNvPr id="0" name=""/>
        <dsp:cNvSpPr/>
      </dsp:nvSpPr>
      <dsp:spPr>
        <a:xfrm>
          <a:off x="5859193" y="2567001"/>
          <a:ext cx="4588956" cy="5309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476"/>
              </a:lnTo>
              <a:lnTo>
                <a:pt x="4588956" y="265476"/>
              </a:lnTo>
              <a:lnTo>
                <a:pt x="4588956" y="53095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0E2A0D-8431-44BA-BFE7-B00F6199C768}">
      <dsp:nvSpPr>
        <dsp:cNvPr id="0" name=""/>
        <dsp:cNvSpPr/>
      </dsp:nvSpPr>
      <dsp:spPr>
        <a:xfrm>
          <a:off x="5859193" y="2567001"/>
          <a:ext cx="1529652" cy="5309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476"/>
              </a:lnTo>
              <a:lnTo>
                <a:pt x="1529652" y="265476"/>
              </a:lnTo>
              <a:lnTo>
                <a:pt x="1529652" y="53095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7B5908-2A4E-49EE-A492-5EB84DBE740D}">
      <dsp:nvSpPr>
        <dsp:cNvPr id="0" name=""/>
        <dsp:cNvSpPr/>
      </dsp:nvSpPr>
      <dsp:spPr>
        <a:xfrm>
          <a:off x="4329541" y="2567001"/>
          <a:ext cx="1529652" cy="530953"/>
        </a:xfrm>
        <a:custGeom>
          <a:avLst/>
          <a:gdLst/>
          <a:ahLst/>
          <a:cxnLst/>
          <a:rect l="0" t="0" r="0" b="0"/>
          <a:pathLst>
            <a:path>
              <a:moveTo>
                <a:pt x="1529652" y="0"/>
              </a:moveTo>
              <a:lnTo>
                <a:pt x="1529652" y="265476"/>
              </a:lnTo>
              <a:lnTo>
                <a:pt x="0" y="265476"/>
              </a:lnTo>
              <a:lnTo>
                <a:pt x="0" y="53095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7BFD6-3359-42B2-B367-0D78D39B3162}">
      <dsp:nvSpPr>
        <dsp:cNvPr id="0" name=""/>
        <dsp:cNvSpPr/>
      </dsp:nvSpPr>
      <dsp:spPr>
        <a:xfrm>
          <a:off x="1270236" y="2567001"/>
          <a:ext cx="4588956" cy="530953"/>
        </a:xfrm>
        <a:custGeom>
          <a:avLst/>
          <a:gdLst/>
          <a:ahLst/>
          <a:cxnLst/>
          <a:rect l="0" t="0" r="0" b="0"/>
          <a:pathLst>
            <a:path>
              <a:moveTo>
                <a:pt x="4588956" y="0"/>
              </a:moveTo>
              <a:lnTo>
                <a:pt x="4588956" y="265476"/>
              </a:lnTo>
              <a:lnTo>
                <a:pt x="0" y="265476"/>
              </a:lnTo>
              <a:lnTo>
                <a:pt x="0" y="53095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81F377-9FCF-45BD-A4CB-183B31780DE0}">
      <dsp:nvSpPr>
        <dsp:cNvPr id="0" name=""/>
        <dsp:cNvSpPr/>
      </dsp:nvSpPr>
      <dsp:spPr>
        <a:xfrm>
          <a:off x="5227105" y="1302826"/>
          <a:ext cx="1264175" cy="1264175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8E1634-6F9B-426F-B6DD-F33D85EAF3DE}">
      <dsp:nvSpPr>
        <dsp:cNvPr id="0" name=""/>
        <dsp:cNvSpPr/>
      </dsp:nvSpPr>
      <dsp:spPr>
        <a:xfrm>
          <a:off x="5227105" y="1302826"/>
          <a:ext cx="1264175" cy="1264175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29DF3-2F2C-42ED-83EE-A5E58A85EA29}">
      <dsp:nvSpPr>
        <dsp:cNvPr id="0" name=""/>
        <dsp:cNvSpPr/>
      </dsp:nvSpPr>
      <dsp:spPr>
        <a:xfrm>
          <a:off x="4595018" y="1530377"/>
          <a:ext cx="2528350" cy="809072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FFC000"/>
              </a:solidFill>
            </a:rPr>
            <a:t>Contract Act</a:t>
          </a:r>
          <a:endParaRPr lang="en-US" sz="1800" b="1" kern="1200" dirty="0">
            <a:solidFill>
              <a:srgbClr val="FFC000"/>
            </a:solidFill>
          </a:endParaRPr>
        </a:p>
      </dsp:txBody>
      <dsp:txXfrm>
        <a:off x="4595018" y="1530377"/>
        <a:ext cx="2528350" cy="809072"/>
      </dsp:txXfrm>
    </dsp:sp>
    <dsp:sp modelId="{AA1F8067-0D6A-4CCB-8856-598683246C73}">
      <dsp:nvSpPr>
        <dsp:cNvPr id="0" name=""/>
        <dsp:cNvSpPr/>
      </dsp:nvSpPr>
      <dsp:spPr>
        <a:xfrm>
          <a:off x="638149" y="3097955"/>
          <a:ext cx="1264175" cy="1264175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159F6A-DB99-4CA8-9731-0010B494E648}">
      <dsp:nvSpPr>
        <dsp:cNvPr id="0" name=""/>
        <dsp:cNvSpPr/>
      </dsp:nvSpPr>
      <dsp:spPr>
        <a:xfrm>
          <a:off x="638149" y="3097955"/>
          <a:ext cx="1264175" cy="1264175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CFE614-4BB9-4E5A-941A-D33174D4CD26}">
      <dsp:nvSpPr>
        <dsp:cNvPr id="0" name=""/>
        <dsp:cNvSpPr/>
      </dsp:nvSpPr>
      <dsp:spPr>
        <a:xfrm>
          <a:off x="6061" y="3325506"/>
          <a:ext cx="2528350" cy="809072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General Principal (Section 1-75)</a:t>
          </a:r>
          <a:endParaRPr lang="en-US" sz="1800" b="1" kern="1200" dirty="0"/>
        </a:p>
      </dsp:txBody>
      <dsp:txXfrm>
        <a:off x="6061" y="3325506"/>
        <a:ext cx="2528350" cy="809072"/>
      </dsp:txXfrm>
    </dsp:sp>
    <dsp:sp modelId="{7390FC00-1AB5-4BDF-AECD-81AEFD535431}">
      <dsp:nvSpPr>
        <dsp:cNvPr id="0" name=""/>
        <dsp:cNvSpPr/>
      </dsp:nvSpPr>
      <dsp:spPr>
        <a:xfrm>
          <a:off x="3697453" y="3097955"/>
          <a:ext cx="1264175" cy="1264175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5EFF59-9632-4218-8902-9D8870D30481}">
      <dsp:nvSpPr>
        <dsp:cNvPr id="0" name=""/>
        <dsp:cNvSpPr/>
      </dsp:nvSpPr>
      <dsp:spPr>
        <a:xfrm>
          <a:off x="3697453" y="3097955"/>
          <a:ext cx="1264175" cy="1264175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8834F3-44AD-499A-ACCF-DF4BF7AB3C4B}">
      <dsp:nvSpPr>
        <dsp:cNvPr id="0" name=""/>
        <dsp:cNvSpPr/>
      </dsp:nvSpPr>
      <dsp:spPr>
        <a:xfrm>
          <a:off x="3065365" y="3325506"/>
          <a:ext cx="2528350" cy="809072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Sales of Goods (Section 76-123)</a:t>
          </a:r>
          <a:endParaRPr lang="en-US" sz="1800" b="1" kern="1200" dirty="0"/>
        </a:p>
      </dsp:txBody>
      <dsp:txXfrm>
        <a:off x="3065365" y="3325506"/>
        <a:ext cx="2528350" cy="809072"/>
      </dsp:txXfrm>
    </dsp:sp>
    <dsp:sp modelId="{37E87C7A-805A-48C9-A023-15034A8A8628}">
      <dsp:nvSpPr>
        <dsp:cNvPr id="0" name=""/>
        <dsp:cNvSpPr/>
      </dsp:nvSpPr>
      <dsp:spPr>
        <a:xfrm>
          <a:off x="6756758" y="3097955"/>
          <a:ext cx="1264175" cy="1264175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926B9A-16B1-4F4C-8121-114954283DD8}">
      <dsp:nvSpPr>
        <dsp:cNvPr id="0" name=""/>
        <dsp:cNvSpPr/>
      </dsp:nvSpPr>
      <dsp:spPr>
        <a:xfrm>
          <a:off x="6756758" y="3097955"/>
          <a:ext cx="1264175" cy="1264175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CB1FFA-8E29-4CF7-9929-71D0FE95D3C4}">
      <dsp:nvSpPr>
        <dsp:cNvPr id="0" name=""/>
        <dsp:cNvSpPr/>
      </dsp:nvSpPr>
      <dsp:spPr>
        <a:xfrm>
          <a:off x="6124670" y="3325506"/>
          <a:ext cx="2528350" cy="809072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Special Contract (Section 124-238)</a:t>
          </a:r>
          <a:endParaRPr lang="en-US" sz="1800" b="1" kern="1200" dirty="0"/>
        </a:p>
      </dsp:txBody>
      <dsp:txXfrm>
        <a:off x="6124670" y="3325506"/>
        <a:ext cx="2528350" cy="809072"/>
      </dsp:txXfrm>
    </dsp:sp>
    <dsp:sp modelId="{9169E21A-CC1C-4307-BB90-60AA7B9C35A7}">
      <dsp:nvSpPr>
        <dsp:cNvPr id="0" name=""/>
        <dsp:cNvSpPr/>
      </dsp:nvSpPr>
      <dsp:spPr>
        <a:xfrm>
          <a:off x="9816062" y="3097955"/>
          <a:ext cx="1264175" cy="1264175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C183C2-4928-44F7-A730-CA7E346FE525}">
      <dsp:nvSpPr>
        <dsp:cNvPr id="0" name=""/>
        <dsp:cNvSpPr/>
      </dsp:nvSpPr>
      <dsp:spPr>
        <a:xfrm>
          <a:off x="9816062" y="3097955"/>
          <a:ext cx="1264175" cy="1264175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EDA5E2-0914-4ABF-ACA4-AED86E7F0327}">
      <dsp:nvSpPr>
        <dsp:cNvPr id="0" name=""/>
        <dsp:cNvSpPr/>
      </dsp:nvSpPr>
      <dsp:spPr>
        <a:xfrm>
          <a:off x="9183974" y="3325506"/>
          <a:ext cx="2528350" cy="809072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Related to Partnership (Section 239-266)</a:t>
          </a:r>
          <a:endParaRPr lang="en-US" sz="1800" b="1" kern="1200" dirty="0"/>
        </a:p>
      </dsp:txBody>
      <dsp:txXfrm>
        <a:off x="9183974" y="3325506"/>
        <a:ext cx="2528350" cy="8090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FE459C-9546-40C3-9441-20B6E7D21620}">
      <dsp:nvSpPr>
        <dsp:cNvPr id="0" name=""/>
        <dsp:cNvSpPr/>
      </dsp:nvSpPr>
      <dsp:spPr>
        <a:xfrm>
          <a:off x="0" y="-55417"/>
          <a:ext cx="3660491" cy="51917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Agreement</a:t>
          </a:r>
          <a:endParaRPr lang="en-US" sz="2300" kern="1200" dirty="0"/>
        </a:p>
      </dsp:txBody>
      <dsp:txXfrm>
        <a:off x="0" y="-55417"/>
        <a:ext cx="3660491" cy="519170"/>
      </dsp:txXfrm>
    </dsp:sp>
    <dsp:sp modelId="{D89FE51B-D266-4204-969A-76AE40792C23}">
      <dsp:nvSpPr>
        <dsp:cNvPr id="0" name=""/>
        <dsp:cNvSpPr/>
      </dsp:nvSpPr>
      <dsp:spPr>
        <a:xfrm>
          <a:off x="0" y="352918"/>
          <a:ext cx="1830245" cy="6247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Offer</a:t>
          </a:r>
          <a:endParaRPr lang="en-US" sz="2000" kern="1200" dirty="0"/>
        </a:p>
      </dsp:txBody>
      <dsp:txXfrm>
        <a:off x="0" y="352918"/>
        <a:ext cx="1830245" cy="624753"/>
      </dsp:txXfrm>
    </dsp:sp>
    <dsp:sp modelId="{A3B0259B-1C1F-46D9-AD08-658533904D2B}">
      <dsp:nvSpPr>
        <dsp:cNvPr id="0" name=""/>
        <dsp:cNvSpPr/>
      </dsp:nvSpPr>
      <dsp:spPr>
        <a:xfrm>
          <a:off x="1830245" y="352918"/>
          <a:ext cx="1830245" cy="6247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Acceptance</a:t>
          </a:r>
          <a:endParaRPr lang="en-US" sz="2000" kern="1200" dirty="0"/>
        </a:p>
      </dsp:txBody>
      <dsp:txXfrm>
        <a:off x="1830245" y="352918"/>
        <a:ext cx="1830245" cy="624753"/>
      </dsp:txXfrm>
    </dsp:sp>
    <dsp:sp modelId="{E64931CD-AB41-4D9F-968B-7D3F21ED9D95}">
      <dsp:nvSpPr>
        <dsp:cNvPr id="0" name=""/>
        <dsp:cNvSpPr/>
      </dsp:nvSpPr>
      <dsp:spPr>
        <a:xfrm>
          <a:off x="0" y="977672"/>
          <a:ext cx="3660491" cy="6941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22A96-A000-4DFE-BD18-9C9411109748}">
      <dsp:nvSpPr>
        <dsp:cNvPr id="0" name=""/>
        <dsp:cNvSpPr/>
      </dsp:nvSpPr>
      <dsp:spPr>
        <a:xfrm>
          <a:off x="549454" y="1795"/>
          <a:ext cx="1446986" cy="1446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Promise</a:t>
          </a:r>
          <a:endParaRPr lang="en-US" sz="1600" kern="1200" dirty="0"/>
        </a:p>
      </dsp:txBody>
      <dsp:txXfrm>
        <a:off x="761360" y="213701"/>
        <a:ext cx="1023174" cy="1023174"/>
      </dsp:txXfrm>
    </dsp:sp>
    <dsp:sp modelId="{141916E6-BD9F-4A84-96A5-D71CB6E1FF82}">
      <dsp:nvSpPr>
        <dsp:cNvPr id="0" name=""/>
        <dsp:cNvSpPr/>
      </dsp:nvSpPr>
      <dsp:spPr>
        <a:xfrm>
          <a:off x="2507468" y="304810"/>
          <a:ext cx="839252" cy="839252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2618711" y="625740"/>
        <a:ext cx="616766" cy="197392"/>
      </dsp:txXfrm>
    </dsp:sp>
    <dsp:sp modelId="{06909584-C147-4793-9AD3-029CD6B7D3C4}">
      <dsp:nvSpPr>
        <dsp:cNvPr id="0" name=""/>
        <dsp:cNvSpPr/>
      </dsp:nvSpPr>
      <dsp:spPr>
        <a:xfrm>
          <a:off x="3746141" y="943"/>
          <a:ext cx="1446986" cy="1446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Consideration</a:t>
          </a:r>
          <a:endParaRPr lang="en-US" sz="1600" kern="1200" dirty="0"/>
        </a:p>
      </dsp:txBody>
      <dsp:txXfrm>
        <a:off x="3958047" y="212849"/>
        <a:ext cx="1023174" cy="1023174"/>
      </dsp:txXfrm>
    </dsp:sp>
    <dsp:sp modelId="{53274D84-72A7-4F02-92BC-D88F14BC6E46}">
      <dsp:nvSpPr>
        <dsp:cNvPr id="0" name=""/>
        <dsp:cNvSpPr/>
      </dsp:nvSpPr>
      <dsp:spPr>
        <a:xfrm>
          <a:off x="5542648" y="304810"/>
          <a:ext cx="839252" cy="839252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5653891" y="477696"/>
        <a:ext cx="616766" cy="493480"/>
      </dsp:txXfrm>
    </dsp:sp>
    <dsp:sp modelId="{15DA194A-719A-40D3-99BD-4A71FE8F41BB}">
      <dsp:nvSpPr>
        <dsp:cNvPr id="0" name=""/>
        <dsp:cNvSpPr/>
      </dsp:nvSpPr>
      <dsp:spPr>
        <a:xfrm>
          <a:off x="6899826" y="943"/>
          <a:ext cx="1446986" cy="1446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Agreement</a:t>
          </a:r>
          <a:endParaRPr lang="en-US" sz="1600" kern="1200" dirty="0"/>
        </a:p>
      </dsp:txBody>
      <dsp:txXfrm>
        <a:off x="7111732" y="212849"/>
        <a:ext cx="1023174" cy="1023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62F13-DC06-49DB-A9DF-CAC6A7071DBE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89DD4-C371-4032-B783-F652B62E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04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89DD4-C371-4032-B783-F652B62E5C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53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89DD4-C371-4032-B783-F652B62E5C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48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2ED4E-671A-45D6-A053-296FEA59F525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842C-3BBB-42B4-83B1-DEF0C05C1CCC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476C-31B0-4B5D-B1EE-ED718CEAF91F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4A2D-27B2-46AC-A767-3CF2757E91AD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C32CB-89E8-4D18-8019-6A27FDD3EB6A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CAB8-4B55-438C-8D4C-5443634CF2AE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F349A-FE99-4387-B148-D204B732D1D0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C479-65D4-4C77-95BF-3DC7F7F294EF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DEEA0-C1A4-4C85-A504-C8746489A8F0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E5C34-589A-44EA-B68A-C02AED2DCB36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4BE6-046B-4440-A099-5BFF41FE9CFD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D0C8-1FEC-47CC-8F68-6FEE4F9DC53C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5D4D-2B98-480B-BF49-6F0885935EBC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BD24-6DB3-47CD-AF77-02BB466A6278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90509-F285-4A03-96EF-ED290F3F7B5B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9959-1890-4F7C-96EF-E7BC1F9C7E4D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CF65-1DBB-4020-B7DB-DC7602CA457F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4DBC3ED-2BBF-426D-AFCD-B386268F1444}" type="datetime1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Indian Contract Act, 1872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8825658" cy="193251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solidFill>
                  <a:srgbClr val="FFC000"/>
                </a:solidFill>
              </a:rPr>
              <a:t>Presented by : </a:t>
            </a:r>
          </a:p>
          <a:p>
            <a:pPr algn="just"/>
            <a:r>
              <a:rPr lang="en-US" dirty="0" smtClean="0">
                <a:solidFill>
                  <a:srgbClr val="FFC000"/>
                </a:solidFill>
              </a:rPr>
              <a:t>Ram Mohan Singh, </a:t>
            </a:r>
            <a:r>
              <a:rPr lang="en-US" dirty="0" smtClean="0">
                <a:solidFill>
                  <a:srgbClr val="FFC000"/>
                </a:solidFill>
              </a:rPr>
              <a:t>advocate </a:t>
            </a:r>
            <a:endParaRPr lang="en-US" dirty="0" smtClean="0">
              <a:solidFill>
                <a:srgbClr val="FFC000"/>
              </a:solidFill>
            </a:endParaRPr>
          </a:p>
          <a:p>
            <a:pPr algn="just"/>
            <a:r>
              <a:rPr lang="en-US" dirty="0" smtClean="0">
                <a:solidFill>
                  <a:srgbClr val="FFC000"/>
                </a:solidFill>
              </a:rPr>
              <a:t>b.com, m.com, B.Ed. – ctet qualified</a:t>
            </a:r>
          </a:p>
          <a:p>
            <a:pPr algn="just"/>
            <a:r>
              <a:rPr lang="en-US" dirty="0" smtClean="0">
                <a:solidFill>
                  <a:srgbClr val="FFC000"/>
                </a:solidFill>
              </a:rPr>
              <a:t>ll.B</a:t>
            </a:r>
            <a:r>
              <a:rPr lang="en-US" dirty="0">
                <a:solidFill>
                  <a:srgbClr val="FFC000"/>
                </a:solidFill>
              </a:rPr>
              <a:t> (University of Delhi)</a:t>
            </a:r>
          </a:p>
          <a:p>
            <a:pPr algn="just"/>
            <a:r>
              <a:rPr lang="en-US" dirty="0" smtClean="0">
                <a:solidFill>
                  <a:srgbClr val="FFC000"/>
                </a:solidFill>
              </a:rPr>
              <a:t>Ll.m (MSB Govt. University, Bharatpur)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9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>
        <p:sndAc>
          <p:stSnd>
            <p:snd r:embed="rId3" name="voltage.wav"/>
          </p:stSnd>
        </p:sndAc>
      </p:transition>
    </mc:Choice>
    <mc:Fallback xmlns="">
      <p:transition spd="slow" advTm="100">
        <p:sndAc>
          <p:stSnd>
            <p:snd r:embed="rId4" name="voltag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 smtClean="0">
                <a:solidFill>
                  <a:srgbClr val="FFC000"/>
                </a:solidFill>
              </a:rPr>
              <a:t>	What is law?</a:t>
            </a:r>
            <a:endParaRPr lang="en-US" sz="72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Rules/Regulation, which governs (Control) the behavior of a person in civilized society.    OR</a:t>
            </a:r>
          </a:p>
          <a:p>
            <a:r>
              <a:rPr lang="en-US" sz="4400" dirty="0" smtClean="0"/>
              <a:t>Set of Instructions.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13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Types of Law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1. Civil Law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5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Law relating to Money/Civil matter is called civil law			</a:t>
            </a:r>
          </a:p>
          <a:p>
            <a:pPr algn="ctr"/>
            <a:endParaRPr lang="en-US" sz="2400" dirty="0"/>
          </a:p>
          <a:p>
            <a:pPr algn="ctr"/>
            <a:r>
              <a:rPr lang="en-US" sz="1800" dirty="0" smtClean="0"/>
              <a:t>Business</a:t>
            </a:r>
            <a:r>
              <a:rPr lang="en-US" sz="2400" dirty="0" smtClean="0"/>
              <a:t>		</a:t>
            </a:r>
            <a:r>
              <a:rPr lang="en-US" sz="1800" dirty="0" smtClean="0"/>
              <a:t>Company</a:t>
            </a:r>
          </a:p>
          <a:p>
            <a:pPr algn="ctr"/>
            <a:r>
              <a:rPr lang="en-US" sz="1800" dirty="0"/>
              <a:t> </a:t>
            </a:r>
            <a:r>
              <a:rPr lang="en-US" sz="1800" dirty="0" smtClean="0"/>
              <a:t>   Law		     Law	</a:t>
            </a:r>
          </a:p>
          <a:p>
            <a:pPr algn="ctr"/>
            <a:endParaRPr lang="en-US" sz="1800" dirty="0"/>
          </a:p>
          <a:p>
            <a:pPr algn="ctr"/>
            <a:r>
              <a:rPr lang="en-US" sz="1800" dirty="0" smtClean="0"/>
              <a:t>Rules Relating</a:t>
            </a:r>
          </a:p>
          <a:p>
            <a:pPr algn="ctr"/>
            <a:r>
              <a:rPr lang="en-US" sz="1800" dirty="0" smtClean="0"/>
              <a:t>To General Business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8831" y="1981200"/>
            <a:ext cx="2936241" cy="576262"/>
          </a:xfrm>
        </p:spPr>
        <p:txBody>
          <a:bodyPr/>
          <a:lstStyle/>
          <a:p>
            <a:pPr algn="ctr"/>
            <a:r>
              <a:rPr lang="en-US" dirty="0" smtClean="0"/>
              <a:t>2. Criminal Law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6"/>
          </p:nvPr>
        </p:nvSpPr>
        <p:spPr>
          <a:xfrm>
            <a:off x="7002673" y="2667000"/>
            <a:ext cx="2946794" cy="3589338"/>
          </a:xfrm>
        </p:spPr>
        <p:txBody>
          <a:bodyPr>
            <a:noAutofit/>
          </a:bodyPr>
          <a:lstStyle/>
          <a:p>
            <a:r>
              <a:rPr lang="en-US" sz="2000" dirty="0" smtClean="0"/>
              <a:t>Law Relating serious matter is called Criminal Law.</a:t>
            </a:r>
          </a:p>
          <a:p>
            <a:pPr algn="ctr"/>
            <a:r>
              <a:rPr lang="en-US" sz="2000" dirty="0" smtClean="0"/>
              <a:t>For Example: Indian Penal Code</a:t>
            </a:r>
          </a:p>
          <a:p>
            <a:pPr algn="ctr"/>
            <a:r>
              <a:rPr lang="en-US" sz="2000" dirty="0" smtClean="0"/>
              <a:t>Murder, Theft, Extortion, Trespass etc.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1693572" y="3490175"/>
            <a:ext cx="115910" cy="3219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16" idx="2"/>
          </p:cNvCxnSpPr>
          <p:nvPr/>
        </p:nvCxnSpPr>
        <p:spPr>
          <a:xfrm flipH="1">
            <a:off x="1332965" y="3812147"/>
            <a:ext cx="418562" cy="502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2"/>
          </p:cNvCxnSpPr>
          <p:nvPr/>
        </p:nvCxnSpPr>
        <p:spPr>
          <a:xfrm>
            <a:off x="1751527" y="3812147"/>
            <a:ext cx="766035" cy="4815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own Arrow 20"/>
          <p:cNvSpPr/>
          <p:nvPr/>
        </p:nvSpPr>
        <p:spPr>
          <a:xfrm>
            <a:off x="1145579" y="4983051"/>
            <a:ext cx="45719" cy="3090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215944" y="1063416"/>
            <a:ext cx="2562895" cy="1089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2421228" y="1063416"/>
            <a:ext cx="2794717" cy="1089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18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build="p"/>
      <p:bldP spid="5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How to read law?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103312" y="1596980"/>
            <a:ext cx="8946541" cy="4651419"/>
          </a:xfrm>
        </p:spPr>
        <p:txBody>
          <a:bodyPr/>
          <a:lstStyle/>
          <a:p>
            <a:r>
              <a:rPr lang="en-US" dirty="0" smtClean="0"/>
              <a:t>Bare Act</a:t>
            </a:r>
          </a:p>
          <a:p>
            <a:r>
              <a:rPr lang="en-US" dirty="0" smtClean="0"/>
              <a:t>Sections							</a:t>
            </a:r>
          </a:p>
          <a:p>
            <a:r>
              <a:rPr lang="en-US" dirty="0" smtClean="0"/>
              <a:t>Sub-Sections				</a:t>
            </a:r>
            <a:r>
              <a:rPr lang="en-US" dirty="0"/>
              <a:t> law is divided into this way.</a:t>
            </a:r>
            <a:endParaRPr lang="en-US" dirty="0" smtClean="0"/>
          </a:p>
          <a:p>
            <a:r>
              <a:rPr lang="en-US" dirty="0" smtClean="0"/>
              <a:t>Clause</a:t>
            </a:r>
          </a:p>
          <a:p>
            <a:r>
              <a:rPr lang="en-US" dirty="0" smtClean="0"/>
              <a:t>Sub Clause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For Example : Section 12(1)(b)(ii) of Indian Contract Act, 1872</a:t>
            </a:r>
          </a:p>
          <a:p>
            <a:pPr marL="0" indent="0">
              <a:buNone/>
            </a:pPr>
            <a:r>
              <a:rPr lang="en-US" dirty="0" smtClean="0"/>
              <a:t>Read it as:</a:t>
            </a:r>
          </a:p>
          <a:p>
            <a:pPr marL="0" indent="0">
              <a:buNone/>
            </a:pPr>
            <a:r>
              <a:rPr lang="en-US" dirty="0" smtClean="0"/>
              <a:t>Sub </a:t>
            </a:r>
            <a:r>
              <a:rPr lang="en-US" dirty="0" err="1" smtClean="0"/>
              <a:t>Clase</a:t>
            </a:r>
            <a:r>
              <a:rPr lang="en-US" dirty="0" smtClean="0"/>
              <a:t> (ii) of Clause (b) of sub section (1) of section (12) of Indian Contract Act, 1872.</a:t>
            </a:r>
          </a:p>
        </p:txBody>
      </p:sp>
      <p:sp>
        <p:nvSpPr>
          <p:cNvPr id="9" name="Down Arrow 8"/>
          <p:cNvSpPr/>
          <p:nvPr/>
        </p:nvSpPr>
        <p:spPr>
          <a:xfrm>
            <a:off x="1934729" y="1970468"/>
            <a:ext cx="45719" cy="1803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1928932" y="2380446"/>
            <a:ext cx="45719" cy="1803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1928931" y="2817206"/>
            <a:ext cx="45719" cy="1803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1928929" y="3235674"/>
            <a:ext cx="45719" cy="1803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urved Left Arrow 14"/>
          <p:cNvSpPr/>
          <p:nvPr/>
        </p:nvSpPr>
        <p:spPr>
          <a:xfrm>
            <a:off x="3232597" y="1751527"/>
            <a:ext cx="695459" cy="202198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44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59854" y="452438"/>
            <a:ext cx="8644496" cy="1400175"/>
          </a:xfrm>
        </p:spPr>
        <p:txBody>
          <a:bodyPr/>
          <a:lstStyle/>
          <a:p>
            <a:r>
              <a:rPr lang="en-US" dirty="0" smtClean="0"/>
              <a:t>	</a:t>
            </a:r>
            <a:r>
              <a:rPr lang="en-US" b="1" u="sng" dirty="0" smtClean="0">
                <a:solidFill>
                  <a:srgbClr val="FFC000"/>
                </a:solidFill>
              </a:rPr>
              <a:t>Assumptions About Law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   1. </a:t>
            </a:r>
            <a:r>
              <a:rPr lang="en-US" sz="3200" dirty="0" smtClean="0"/>
              <a:t>Law is Specific : It uses special 			 		</a:t>
            </a:r>
            <a:r>
              <a:rPr lang="en-US" sz="3200" dirty="0"/>
              <a:t> </a:t>
            </a:r>
            <a:r>
              <a:rPr lang="en-US" sz="3200" dirty="0" smtClean="0"/>
              <a:t>words like :-</a:t>
            </a:r>
            <a:br>
              <a:rPr lang="en-US" sz="3200" dirty="0" smtClean="0"/>
            </a:br>
            <a:r>
              <a:rPr lang="en-US" sz="3200" dirty="0"/>
              <a:t>	</a:t>
            </a:r>
            <a:r>
              <a:rPr lang="en-US" sz="3200" dirty="0" smtClean="0"/>
              <a:t>		 </a:t>
            </a:r>
            <a:r>
              <a:rPr lang="en-US" sz="3200" u="sng" dirty="0" smtClean="0"/>
              <a:t>General Words</a:t>
            </a:r>
            <a:r>
              <a:rPr lang="en-US" sz="3200" dirty="0" smtClean="0"/>
              <a:t>		</a:t>
            </a:r>
            <a:r>
              <a:rPr lang="en-US" sz="3200" u="sng" dirty="0" smtClean="0"/>
              <a:t>Special Words</a:t>
            </a:r>
            <a:br>
              <a:rPr lang="en-US" sz="3200" u="sng" dirty="0" smtClean="0"/>
            </a:br>
            <a:r>
              <a:rPr lang="en-US" sz="3200" dirty="0" smtClean="0"/>
              <a:t>			 Price/Fees				Consideration</a:t>
            </a:r>
            <a:br>
              <a:rPr lang="en-US" sz="3200" dirty="0" smtClean="0"/>
            </a:br>
            <a:r>
              <a:rPr lang="en-US" sz="3200" dirty="0"/>
              <a:t>	</a:t>
            </a:r>
            <a:r>
              <a:rPr lang="en-US" sz="3200" dirty="0" smtClean="0"/>
              <a:t>		 Renewal				Novation</a:t>
            </a:r>
            <a:br>
              <a:rPr lang="en-US" sz="3200" dirty="0" smtClean="0"/>
            </a:br>
            <a:r>
              <a:rPr lang="en-US" sz="3200" dirty="0"/>
              <a:t>	</a:t>
            </a:r>
            <a:r>
              <a:rPr lang="en-US" sz="3200" dirty="0" smtClean="0"/>
              <a:t>	</a:t>
            </a:r>
            <a:br>
              <a:rPr lang="en-US" sz="3200" dirty="0" smtClean="0"/>
            </a:br>
            <a:r>
              <a:rPr lang="en-US" sz="3200" dirty="0"/>
              <a:t>	</a:t>
            </a:r>
            <a:r>
              <a:rPr lang="en-US" sz="3200" dirty="0" smtClean="0"/>
              <a:t>	2. Law is rigid (Not Flexible) : So read 				law by its words.</a:t>
            </a:r>
            <a:br>
              <a:rPr lang="en-US" sz="3200" dirty="0" smtClean="0"/>
            </a:br>
            <a:r>
              <a:rPr lang="en-US" sz="3200" dirty="0"/>
              <a:t>	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>	</a:t>
            </a:r>
            <a:r>
              <a:rPr lang="en-US" sz="3200" dirty="0" smtClean="0"/>
              <a:t>	3. Law requires good memory</a:t>
            </a:r>
            <a:endParaRPr lang="en-US" sz="3200" u="sn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3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1107583"/>
            <a:ext cx="9404723" cy="2086378"/>
          </a:xfrm>
        </p:spPr>
        <p:txBody>
          <a:bodyPr/>
          <a:lstStyle/>
          <a:p>
            <a:r>
              <a:rPr lang="en-US" dirty="0" smtClean="0"/>
              <a:t>Let’s Start…..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Indian Contract Act, 1872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4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679572"/>
            <a:ext cx="9404723" cy="1400530"/>
          </a:xfrm>
        </p:spPr>
        <p:txBody>
          <a:bodyPr/>
          <a:lstStyle/>
          <a:p>
            <a:r>
              <a:rPr lang="en-US" sz="4400" b="1" dirty="0" smtClean="0">
                <a:solidFill>
                  <a:srgbClr val="FFC000"/>
                </a:solidFill>
              </a:rPr>
              <a:t> Indian Contract Act, 1872</a:t>
            </a:r>
            <a:endParaRPr lang="en-US" sz="4400" b="1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03312" y="1603718"/>
            <a:ext cx="8946541" cy="4644682"/>
          </a:xfrm>
        </p:spPr>
        <p:txBody>
          <a:bodyPr>
            <a:noAutofit/>
          </a:bodyPr>
          <a:lstStyle/>
          <a:p>
            <a:r>
              <a:rPr lang="en-US" sz="2800" dirty="0" smtClean="0"/>
              <a:t>Contract </a:t>
            </a:r>
            <a:r>
              <a:rPr lang="en-US" sz="2800" dirty="0"/>
              <a:t>word derived from Latin word </a:t>
            </a:r>
            <a:r>
              <a:rPr lang="en-US" sz="2800" dirty="0" err="1"/>
              <a:t>Contructus</a:t>
            </a:r>
            <a:r>
              <a:rPr lang="en-US" sz="2800" dirty="0"/>
              <a:t>, which means “To work on contract</a:t>
            </a:r>
            <a:r>
              <a:rPr lang="en-US" sz="2800" dirty="0" smtClean="0"/>
              <a:t>”</a:t>
            </a:r>
          </a:p>
          <a:p>
            <a:r>
              <a:rPr lang="en-US" sz="2800" dirty="0" smtClean="0"/>
              <a:t>Contract act create right as “Jus - in – </a:t>
            </a:r>
            <a:r>
              <a:rPr lang="en-US" sz="2800" dirty="0" err="1" smtClean="0"/>
              <a:t>Personam</a:t>
            </a:r>
            <a:endParaRPr lang="en-US" sz="2800" dirty="0" smtClean="0"/>
          </a:p>
          <a:p>
            <a:r>
              <a:rPr lang="en-US" sz="2800" dirty="0" smtClean="0"/>
              <a:t>It is based upon English Common Law</a:t>
            </a:r>
          </a:p>
          <a:p>
            <a:r>
              <a:rPr lang="en-US" sz="2800" dirty="0" smtClean="0"/>
              <a:t>It does not a Retrospective effect.</a:t>
            </a:r>
          </a:p>
          <a:p>
            <a:r>
              <a:rPr lang="en-US" sz="2800" dirty="0" smtClean="0"/>
              <a:t>It is based upon principle – </a:t>
            </a:r>
            <a:endParaRPr lang="en-US" sz="2800" dirty="0"/>
          </a:p>
          <a:p>
            <a:pPr marL="1257300" lvl="2" indent="-342900">
              <a:buAutoNum type="arabicPeriod"/>
            </a:pPr>
            <a:r>
              <a:rPr lang="en-US" sz="2800" dirty="0" smtClean="0"/>
              <a:t>Offer and Acceptance</a:t>
            </a:r>
          </a:p>
          <a:p>
            <a:pPr marL="1257300" lvl="2" indent="-342900">
              <a:buAutoNum type="arabicPeriod"/>
            </a:pPr>
            <a:r>
              <a:rPr lang="en-US" sz="2800" dirty="0" smtClean="0"/>
              <a:t>Legal Intension and</a:t>
            </a:r>
          </a:p>
          <a:p>
            <a:pPr marL="1257300" lvl="2" indent="-342900">
              <a:buAutoNum type="arabicPeriod"/>
            </a:pPr>
            <a:r>
              <a:rPr lang="en-US" sz="2800" dirty="0" smtClean="0"/>
              <a:t>Consideration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65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">
        <p:circle/>
      </p:transition>
    </mc:Choice>
    <mc:Fallback xmlns="">
      <p:transition spd="slow" advTm="1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508989"/>
            <a:ext cx="9404723" cy="1400530"/>
          </a:xfrm>
        </p:spPr>
        <p:txBody>
          <a:bodyPr/>
          <a:lstStyle/>
          <a:p>
            <a:r>
              <a:rPr lang="en-US" sz="5400" b="1" dirty="0" smtClean="0">
                <a:solidFill>
                  <a:srgbClr val="FFC000"/>
                </a:solidFill>
              </a:rPr>
              <a:t>Introduction</a:t>
            </a:r>
            <a:endParaRPr lang="en-US" sz="54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Assent – 25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April, 1872</a:t>
            </a:r>
          </a:p>
          <a:p>
            <a:r>
              <a:rPr lang="en-US" sz="2400" dirty="0" smtClean="0"/>
              <a:t>Applicable – Effective - All over in India –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September, 1872</a:t>
            </a:r>
          </a:p>
          <a:p>
            <a:r>
              <a:rPr lang="en-US" sz="2400" dirty="0" smtClean="0"/>
              <a:t>Earlier this act extends all over India Except J &amp; K, but after 2019 – Article 370 has abolished – it is now applicable in J &amp; K.</a:t>
            </a:r>
          </a:p>
          <a:p>
            <a:r>
              <a:rPr lang="en-US" sz="2400" dirty="0" smtClean="0"/>
              <a:t>There are two parts of </a:t>
            </a:r>
            <a:r>
              <a:rPr lang="en-US" sz="2400" dirty="0" err="1" smtClean="0"/>
              <a:t>indian</a:t>
            </a:r>
            <a:r>
              <a:rPr lang="en-US" sz="2400" dirty="0" smtClean="0"/>
              <a:t> contact act, 1872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2400" dirty="0" smtClean="0"/>
              <a:t>General Contract Principle and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2400" dirty="0" smtClean="0"/>
              <a:t>Special Contract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746460"/>
      </p:ext>
    </p:extLst>
  </p:cSld>
  <p:clrMapOvr>
    <a:masterClrMapping/>
  </p:clrMapOvr>
  <p:transition spd="slow" advTm="1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861120121"/>
              </p:ext>
            </p:extLst>
          </p:nvPr>
        </p:nvGraphicFramePr>
        <p:xfrm>
          <a:off x="239151" y="679572"/>
          <a:ext cx="11718387" cy="56649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2740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Objective of contract act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To ensure that the rights and obligations arising out of a contract are honored and </a:t>
            </a:r>
          </a:p>
          <a:p>
            <a:r>
              <a:rPr lang="en-US" sz="3200" dirty="0" smtClean="0"/>
              <a:t>the legal remedies are made available to aggrieved against the guilt party.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088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Why are we reading and </a:t>
            </a:r>
            <a:r>
              <a:rPr lang="en-US" b="1" dirty="0" smtClean="0">
                <a:solidFill>
                  <a:srgbClr val="FFC000"/>
                </a:solidFill>
              </a:rPr>
              <a:t>studying </a:t>
            </a:r>
            <a:r>
              <a:rPr lang="en-US" b="1" dirty="0" smtClean="0">
                <a:solidFill>
                  <a:srgbClr val="FFC000"/>
                </a:solidFill>
              </a:rPr>
              <a:t>this act ?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We have to read, for </a:t>
            </a:r>
          </a:p>
          <a:p>
            <a:pPr marL="1257300" lvl="2" indent="-342900">
              <a:buAutoNum type="alphaLcParenR"/>
            </a:pPr>
            <a:r>
              <a:rPr lang="en-US" sz="3600" dirty="0" smtClean="0"/>
              <a:t>How to enter into a valid contract or how to make valid agreement.</a:t>
            </a:r>
          </a:p>
          <a:p>
            <a:pPr marL="1257300" lvl="2" indent="-342900">
              <a:buAutoNum type="alphaLcParenR"/>
            </a:pPr>
            <a:r>
              <a:rPr lang="en-US" sz="3600" dirty="0" smtClean="0"/>
              <a:t>How to discharge the contract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68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Basic </a:t>
            </a:r>
            <a:r>
              <a:rPr lang="en-US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Definitions</a:t>
            </a:r>
            <a:r>
              <a:rPr lang="en-US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</a:br>
            <a:r>
              <a:rPr lang="en-US" b="1" dirty="0" smtClean="0">
                <a:solidFill>
                  <a:srgbClr val="FFC000"/>
                </a:solidFill>
              </a:rPr>
              <a:t>					Contract [sec 2(h)]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agreement, which is enforceable by law is called Contract.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Contrat</a:t>
            </a:r>
            <a:r>
              <a:rPr lang="en-US" dirty="0"/>
              <a:t>	</a:t>
            </a:r>
            <a:r>
              <a:rPr lang="en-US" dirty="0" smtClean="0"/>
              <a:t>=	Agreement	+	</a:t>
            </a:r>
            <a:r>
              <a:rPr lang="en-US" dirty="0" smtClean="0"/>
              <a:t>Enforceability </a:t>
            </a:r>
            <a:r>
              <a:rPr lang="en-US" dirty="0" smtClean="0"/>
              <a:t>by Law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072018329"/>
              </p:ext>
            </p:extLst>
          </p:nvPr>
        </p:nvGraphicFramePr>
        <p:xfrm>
          <a:off x="1916091" y="3786389"/>
          <a:ext cx="3660491" cy="991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635793856"/>
              </p:ext>
            </p:extLst>
          </p:nvPr>
        </p:nvGraphicFramePr>
        <p:xfrm>
          <a:off x="1867437" y="5409126"/>
          <a:ext cx="9118242" cy="1448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9" name="Straight Connector 18"/>
          <p:cNvCxnSpPr/>
          <p:nvPr/>
        </p:nvCxnSpPr>
        <p:spPr>
          <a:xfrm flipV="1">
            <a:off x="5486400" y="3953814"/>
            <a:ext cx="837127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323527" y="3734874"/>
            <a:ext cx="0" cy="1429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27290" y="4868214"/>
            <a:ext cx="399245" cy="5151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3528811" y="4868214"/>
            <a:ext cx="888643" cy="6568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957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887" y="798490"/>
            <a:ext cx="9933882" cy="5475667"/>
          </a:xfrm>
        </p:spPr>
        <p:txBody>
          <a:bodyPr>
            <a:normAutofit/>
          </a:bodyPr>
          <a:lstStyle/>
          <a:p>
            <a:r>
              <a:rPr lang="en-US" sz="3600" b="1" u="sng" dirty="0" smtClean="0">
                <a:solidFill>
                  <a:srgbClr val="FFC000"/>
                </a:solidFill>
              </a:rPr>
              <a:t>According to Pollock, </a:t>
            </a:r>
            <a:r>
              <a:rPr lang="en-US" sz="4000" dirty="0" smtClean="0">
                <a:solidFill>
                  <a:srgbClr val="FFC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C000"/>
                </a:solidFill>
              </a:rPr>
              <a:t>	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Every agreement and promise enforceable by   	law is a Contract.</a:t>
            </a:r>
            <a:endParaRPr lang="en-US" sz="3200" dirty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   </a:t>
            </a:r>
            <a:r>
              <a:rPr lang="en-US" sz="3200" b="1" dirty="0" smtClean="0">
                <a:solidFill>
                  <a:schemeClr val="tx1">
                    <a:lumMod val="95000"/>
                  </a:schemeClr>
                </a:solidFill>
              </a:rPr>
              <a:t>Ex-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 A offer to sell his bike to B for Rs. 20,000. 	Here A proposes his willingness to sell the bike 	for Rs. 20,000 with a view to obtain the 	 	    	assent of 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143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211</TotalTime>
  <Words>372</Words>
  <Application>Microsoft Office PowerPoint</Application>
  <PresentationFormat>Widescreen</PresentationFormat>
  <Paragraphs>90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Ion</vt:lpstr>
      <vt:lpstr>Indian Contract Act, 1872</vt:lpstr>
      <vt:lpstr> What is law?</vt:lpstr>
      <vt:lpstr>Types of Law</vt:lpstr>
      <vt:lpstr>How to read law?</vt:lpstr>
      <vt:lpstr> Assumptions About Law       1. Law is Specific : It uses special        words like :-     General Words  Special Words     Price/Fees    Consideration     Renewal    Novation      2. Law is rigid (Not Flexible) : So read     law by its words.     3. Law requires good memory</vt:lpstr>
      <vt:lpstr>Let’s Start…..  Indian Contract Act, 1872</vt:lpstr>
      <vt:lpstr> Indian Contract Act, 1872</vt:lpstr>
      <vt:lpstr>Introduction</vt:lpstr>
      <vt:lpstr>PowerPoint Presentation</vt:lpstr>
      <vt:lpstr>Objective of contract act</vt:lpstr>
      <vt:lpstr>Why are we reading and studying this act ?</vt:lpstr>
      <vt:lpstr>Basic Definitions      Contract [sec 2(h)]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 Contract Act, 1872</dc:title>
  <dc:creator>ram mohan chaudhary</dc:creator>
  <cp:lastModifiedBy>ram mohan chaudhary</cp:lastModifiedBy>
  <cp:revision>39</cp:revision>
  <dcterms:created xsi:type="dcterms:W3CDTF">2020-04-24T03:01:31Z</dcterms:created>
  <dcterms:modified xsi:type="dcterms:W3CDTF">2020-07-21T04:52:25Z</dcterms:modified>
</cp:coreProperties>
</file>